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57" r:id="rId3"/>
    <p:sldId id="281" r:id="rId4"/>
    <p:sldId id="282" r:id="rId5"/>
    <p:sldId id="283" r:id="rId6"/>
    <p:sldId id="300" r:id="rId7"/>
    <p:sldId id="301" r:id="rId8"/>
    <p:sldId id="302" r:id="rId9"/>
    <p:sldId id="303" r:id="rId10"/>
    <p:sldId id="304" r:id="rId11"/>
    <p:sldId id="305" r:id="rId12"/>
    <p:sldId id="286" r:id="rId13"/>
    <p:sldId id="306" r:id="rId14"/>
    <p:sldId id="287" r:id="rId15"/>
    <p:sldId id="288" r:id="rId16"/>
    <p:sldId id="307" r:id="rId17"/>
    <p:sldId id="290" r:id="rId18"/>
    <p:sldId id="291" r:id="rId19"/>
    <p:sldId id="292" r:id="rId20"/>
    <p:sldId id="293" r:id="rId21"/>
    <p:sldId id="309" r:id="rId22"/>
    <p:sldId id="310" r:id="rId23"/>
    <p:sldId id="308" r:id="rId24"/>
    <p:sldId id="298" r:id="rId2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00A599-0E1A-38B7-AD88-2F00F4956165}" v="356" dt="2023-08-11T08:57:07.085"/>
    <p1510:client id="{08EB0CC7-F191-ADC1-AB58-F7B2500DB688}" v="60" dt="2023-06-06T17:21:27.636"/>
    <p1510:client id="{0C58E4F5-C198-F2DD-603F-467216B899C7}" v="19" dt="2023-06-05T19:13:19.466"/>
    <p1510:client id="{43BEA85A-BFD5-41A2-0C68-881AA2F6C453}" v="1" dt="2023-08-11T07:40:11.836"/>
    <p1510:client id="{44BE4A26-1A8D-8919-CF99-F25E7F7BEF5C}" v="3026" dt="2023-06-06T01:06:40.970"/>
    <p1510:client id="{4AD46AF3-CE8E-1443-9DD8-106DF7061B22}" v="47" dt="2023-06-13T07:22:55.587"/>
    <p1510:client id="{4D0592B2-A8F8-52B3-680C-0300DE37AEE5}" v="1" dt="2023-07-11T17:34:18.662"/>
    <p1510:client id="{5BE03689-458C-F451-8F0A-D8D32C031D2A}" v="438" dt="2023-07-12T20:40:43.933"/>
    <p1510:client id="{639080C2-3BCD-336F-AC04-597C00C9178D}" v="2" dt="2023-07-11T17:53:31.345"/>
    <p1510:client id="{63EB1F23-F32A-CB03-2430-89E8CFD6A2AC}" v="1783" dt="2023-08-11T04:49:16.358"/>
    <p1510:client id="{B8DC6015-058D-E171-8809-C99080171AFE}" v="88" dt="2023-07-13T03:19:25.759"/>
    <p1510:client id="{C5DB0368-7834-75E3-8F49-B070E9708BC0}" v="286" dt="2023-07-13T03:11:45.821"/>
    <p1510:client id="{E4E6D53B-A0DC-3A64-01E5-1FFFF27935DA}" v="1" dt="2023-06-13T11:24:30.773"/>
    <p1510:client id="{E5E54FFC-BE76-22C9-77FE-ABA8A20F2BFA}" v="444" dt="2023-07-13T02:17:07.644"/>
    <p1510:client id="{E86522F3-647E-A8DB-E005-C9F1B815CC40}" v="376" dt="2023-07-12T18:21:06.035"/>
    <p1510:client id="{F056E068-5985-7439-79FD-4BE6C36E2073}" v="500" dt="2023-08-11T06:54:25.598"/>
    <p1510:client id="{FF2F9792-8818-540E-CDF7-E88E30835617}" v="32" dt="2023-08-11T07:36:06.1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etan CORIN" userId="S::gaetan.corin@celad.com::79c2d492-1b23-404d-b04b-7a68f7eb09d9" providerId="AD" clId="Web-{5BE03689-458C-F451-8F0A-D8D32C031D2A}"/>
    <pc:docChg chg="addSld delSld modSld">
      <pc:chgData name="Gaetan CORIN" userId="S::gaetan.corin@celad.com::79c2d492-1b23-404d-b04b-7a68f7eb09d9" providerId="AD" clId="Web-{5BE03689-458C-F451-8F0A-D8D32C031D2A}" dt="2023-07-12T20:40:43.933" v="418"/>
      <pc:docMkLst>
        <pc:docMk/>
      </pc:docMkLst>
      <pc:sldChg chg="del">
        <pc:chgData name="Gaetan CORIN" userId="S::gaetan.corin@celad.com::79c2d492-1b23-404d-b04b-7a68f7eb09d9" providerId="AD" clId="Web-{5BE03689-458C-F451-8F0A-D8D32C031D2A}" dt="2023-07-12T18:29:04.617" v="47"/>
        <pc:sldMkLst>
          <pc:docMk/>
          <pc:sldMk cId="274524995" sldId="258"/>
        </pc:sldMkLst>
      </pc:sldChg>
      <pc:sldChg chg="addSp delSp modSp">
        <pc:chgData name="Gaetan CORIN" userId="S::gaetan.corin@celad.com::79c2d492-1b23-404d-b04b-7a68f7eb09d9" providerId="AD" clId="Web-{5BE03689-458C-F451-8F0A-D8D32C031D2A}" dt="2023-07-12T18:43:10.841" v="163" actId="20577"/>
        <pc:sldMkLst>
          <pc:docMk/>
          <pc:sldMk cId="2796280542" sldId="281"/>
        </pc:sldMkLst>
        <pc:spChg chg="add del mod">
          <ac:chgData name="Gaetan CORIN" userId="S::gaetan.corin@celad.com::79c2d492-1b23-404d-b04b-7a68f7eb09d9" providerId="AD" clId="Web-{5BE03689-458C-F451-8F0A-D8D32C031D2A}" dt="2023-07-12T18:22:56.766" v="12"/>
          <ac:spMkLst>
            <pc:docMk/>
            <pc:sldMk cId="2796280542" sldId="281"/>
            <ac:spMk id="3" creationId="{A05183A4-E716-C1D6-E115-D290D36578EE}"/>
          </ac:spMkLst>
        </pc:spChg>
        <pc:spChg chg="del mod">
          <ac:chgData name="Gaetan CORIN" userId="S::gaetan.corin@celad.com::79c2d492-1b23-404d-b04b-7a68f7eb09d9" providerId="AD" clId="Web-{5BE03689-458C-F451-8F0A-D8D32C031D2A}" dt="2023-07-12T18:22:36.750" v="5"/>
          <ac:spMkLst>
            <pc:docMk/>
            <pc:sldMk cId="2796280542" sldId="281"/>
            <ac:spMk id="6" creationId="{F1ABDA2C-5B4C-90E7-257B-F7A14F43A489}"/>
          </ac:spMkLst>
        </pc:spChg>
        <pc:spChg chg="add mod">
          <ac:chgData name="Gaetan CORIN" userId="S::gaetan.corin@celad.com::79c2d492-1b23-404d-b04b-7a68f7eb09d9" providerId="AD" clId="Web-{5BE03689-458C-F451-8F0A-D8D32C031D2A}" dt="2023-07-12T18:28:27.163" v="45" actId="20577"/>
          <ac:spMkLst>
            <pc:docMk/>
            <pc:sldMk cId="2796280542" sldId="281"/>
            <ac:spMk id="13" creationId="{507FA5DE-BD66-E376-A8D3-A537DF2441AB}"/>
          </ac:spMkLst>
        </pc:spChg>
        <pc:spChg chg="mod">
          <ac:chgData name="Gaetan CORIN" userId="S::gaetan.corin@celad.com::79c2d492-1b23-404d-b04b-7a68f7eb09d9" providerId="AD" clId="Web-{5BE03689-458C-F451-8F0A-D8D32C031D2A}" dt="2023-07-12T18:43:10.841" v="163" actId="20577"/>
          <ac:spMkLst>
            <pc:docMk/>
            <pc:sldMk cId="2796280542" sldId="281"/>
            <ac:spMk id="16" creationId="{BE0B7A33-D066-B1A2-80DE-8126F7FFAC7F}"/>
          </ac:spMkLst>
        </pc:spChg>
        <pc:picChg chg="mod">
          <ac:chgData name="Gaetan CORIN" userId="S::gaetan.corin@celad.com::79c2d492-1b23-404d-b04b-7a68f7eb09d9" providerId="AD" clId="Web-{5BE03689-458C-F451-8F0A-D8D32C031D2A}" dt="2023-07-12T18:22:10.718" v="2" actId="1076"/>
          <ac:picMkLst>
            <pc:docMk/>
            <pc:sldMk cId="2796280542" sldId="281"/>
            <ac:picMk id="8" creationId="{182BC980-7A1E-876A-67AA-BE0AC7BD7C6C}"/>
          </ac:picMkLst>
        </pc:picChg>
        <pc:picChg chg="mod">
          <ac:chgData name="Gaetan CORIN" userId="S::gaetan.corin@celad.com::79c2d492-1b23-404d-b04b-7a68f7eb09d9" providerId="AD" clId="Web-{5BE03689-458C-F451-8F0A-D8D32C031D2A}" dt="2023-07-12T18:22:25.687" v="4" actId="1076"/>
          <ac:picMkLst>
            <pc:docMk/>
            <pc:sldMk cId="2796280542" sldId="281"/>
            <ac:picMk id="9" creationId="{D9B0D14D-57C8-B353-5B69-72FEFBCBA882}"/>
          </ac:picMkLst>
        </pc:picChg>
        <pc:picChg chg="mod">
          <ac:chgData name="Gaetan CORIN" userId="S::gaetan.corin@celad.com::79c2d492-1b23-404d-b04b-7a68f7eb09d9" providerId="AD" clId="Web-{5BE03689-458C-F451-8F0A-D8D32C031D2A}" dt="2023-07-12T18:22:10.733" v="3" actId="1076"/>
          <ac:picMkLst>
            <pc:docMk/>
            <pc:sldMk cId="2796280542" sldId="281"/>
            <ac:picMk id="12" creationId="{82932267-6F6E-848A-06C4-D89B014DCE5A}"/>
          </ac:picMkLst>
        </pc:picChg>
      </pc:sldChg>
      <pc:sldChg chg="addSp delSp modSp">
        <pc:chgData name="Gaetan CORIN" userId="S::gaetan.corin@celad.com::79c2d492-1b23-404d-b04b-7a68f7eb09d9" providerId="AD" clId="Web-{5BE03689-458C-F451-8F0A-D8D32C031D2A}" dt="2023-07-12T18:43:15.841" v="164" actId="20577"/>
        <pc:sldMkLst>
          <pc:docMk/>
          <pc:sldMk cId="1407521709" sldId="282"/>
        </pc:sldMkLst>
        <pc:spChg chg="add del mod">
          <ac:chgData name="Gaetan CORIN" userId="S::gaetan.corin@celad.com::79c2d492-1b23-404d-b04b-7a68f7eb09d9" providerId="AD" clId="Web-{5BE03689-458C-F451-8F0A-D8D32C031D2A}" dt="2023-07-12T18:39:01.492" v="111"/>
          <ac:spMkLst>
            <pc:docMk/>
            <pc:sldMk cId="1407521709" sldId="282"/>
            <ac:spMk id="6" creationId="{6800BACA-74BF-B7F4-66AA-CC6476487780}"/>
          </ac:spMkLst>
        </pc:spChg>
        <pc:spChg chg="add del mod">
          <ac:chgData name="Gaetan CORIN" userId="S::gaetan.corin@celad.com::79c2d492-1b23-404d-b04b-7a68f7eb09d9" providerId="AD" clId="Web-{5BE03689-458C-F451-8F0A-D8D32C031D2A}" dt="2023-07-12T18:37:36.487" v="82"/>
          <ac:spMkLst>
            <pc:docMk/>
            <pc:sldMk cId="1407521709" sldId="282"/>
            <ac:spMk id="9" creationId="{CBC98875-E1DF-886E-935B-A3545999F8CF}"/>
          </ac:spMkLst>
        </pc:spChg>
        <pc:spChg chg="add mod">
          <ac:chgData name="Gaetan CORIN" userId="S::gaetan.corin@celad.com::79c2d492-1b23-404d-b04b-7a68f7eb09d9" providerId="AD" clId="Web-{5BE03689-458C-F451-8F0A-D8D32C031D2A}" dt="2023-07-12T18:41:26.917" v="161" actId="1076"/>
          <ac:spMkLst>
            <pc:docMk/>
            <pc:sldMk cId="1407521709" sldId="282"/>
            <ac:spMk id="12" creationId="{616C7FBB-C2EE-E8DA-5BC6-23DC12824460}"/>
          </ac:spMkLst>
        </pc:spChg>
        <pc:spChg chg="add mod">
          <ac:chgData name="Gaetan CORIN" userId="S::gaetan.corin@celad.com::79c2d492-1b23-404d-b04b-7a68f7eb09d9" providerId="AD" clId="Web-{5BE03689-458C-F451-8F0A-D8D32C031D2A}" dt="2023-07-12T18:41:17.542" v="158" actId="1076"/>
          <ac:spMkLst>
            <pc:docMk/>
            <pc:sldMk cId="1407521709" sldId="282"/>
            <ac:spMk id="14" creationId="{ECF15132-386D-E59D-EE37-449207F552DE}"/>
          </ac:spMkLst>
        </pc:spChg>
        <pc:spChg chg="mod">
          <ac:chgData name="Gaetan CORIN" userId="S::gaetan.corin@celad.com::79c2d492-1b23-404d-b04b-7a68f7eb09d9" providerId="AD" clId="Web-{5BE03689-458C-F451-8F0A-D8D32C031D2A}" dt="2023-07-12T18:43:15.841" v="164" actId="20577"/>
          <ac:spMkLst>
            <pc:docMk/>
            <pc:sldMk cId="1407521709" sldId="282"/>
            <ac:spMk id="16" creationId="{BE0B7A33-D066-B1A2-80DE-8126F7FFAC7F}"/>
          </ac:spMkLst>
        </pc:spChg>
        <pc:spChg chg="mod">
          <ac:chgData name="Gaetan CORIN" userId="S::gaetan.corin@celad.com::79c2d492-1b23-404d-b04b-7a68f7eb09d9" providerId="AD" clId="Web-{5BE03689-458C-F451-8F0A-D8D32C031D2A}" dt="2023-07-12T18:38:56.585" v="109" actId="1076"/>
          <ac:spMkLst>
            <pc:docMk/>
            <pc:sldMk cId="1407521709" sldId="282"/>
            <ac:spMk id="19" creationId="{16CD86F2-C353-2EA7-E41D-F03A241B9283}"/>
          </ac:spMkLst>
        </pc:spChg>
        <pc:spChg chg="mod">
          <ac:chgData name="Gaetan CORIN" userId="S::gaetan.corin@celad.com::79c2d492-1b23-404d-b04b-7a68f7eb09d9" providerId="AD" clId="Web-{5BE03689-458C-F451-8F0A-D8D32C031D2A}" dt="2023-07-12T18:28:33.710" v="46" actId="20577"/>
          <ac:spMkLst>
            <pc:docMk/>
            <pc:sldMk cId="1407521709" sldId="282"/>
            <ac:spMk id="23" creationId="{DE6034EB-74E1-1B1E-F689-1D6DFC0C3C14}"/>
          </ac:spMkLst>
        </pc:spChg>
        <pc:spChg chg="mod">
          <ac:chgData name="Gaetan CORIN" userId="S::gaetan.corin@celad.com::79c2d492-1b23-404d-b04b-7a68f7eb09d9" providerId="AD" clId="Web-{5BE03689-458C-F451-8F0A-D8D32C031D2A}" dt="2023-07-12T18:40:17.118" v="118" actId="20577"/>
          <ac:spMkLst>
            <pc:docMk/>
            <pc:sldMk cId="1407521709" sldId="282"/>
            <ac:spMk id="24" creationId="{D7A83616-DFD7-AA36-3BF7-C9BD523E7B6C}"/>
          </ac:spMkLst>
        </pc:spChg>
        <pc:spChg chg="del mod">
          <ac:chgData name="Gaetan CORIN" userId="S::gaetan.corin@celad.com::79c2d492-1b23-404d-b04b-7a68f7eb09d9" providerId="AD" clId="Web-{5BE03689-458C-F451-8F0A-D8D32C031D2A}" dt="2023-07-12T18:37:42.034" v="84"/>
          <ac:spMkLst>
            <pc:docMk/>
            <pc:sldMk cId="1407521709" sldId="282"/>
            <ac:spMk id="25" creationId="{4D704CB1-D774-1231-8623-25FF9E479CA4}"/>
          </ac:spMkLst>
        </pc:spChg>
        <pc:picChg chg="add mod">
          <ac:chgData name="Gaetan CORIN" userId="S::gaetan.corin@celad.com::79c2d492-1b23-404d-b04b-7a68f7eb09d9" providerId="AD" clId="Web-{5BE03689-458C-F451-8F0A-D8D32C031D2A}" dt="2023-07-12T18:37:03.315" v="74" actId="1076"/>
          <ac:picMkLst>
            <pc:docMk/>
            <pc:sldMk cId="1407521709" sldId="282"/>
            <ac:picMk id="8" creationId="{72CC1BAF-691D-C2FE-54E6-F2D849AF5AB3}"/>
          </ac:picMkLst>
        </pc:picChg>
        <pc:picChg chg="add del mod">
          <ac:chgData name="Gaetan CORIN" userId="S::gaetan.corin@celad.com::79c2d492-1b23-404d-b04b-7a68f7eb09d9" providerId="AD" clId="Web-{5BE03689-458C-F451-8F0A-D8D32C031D2A}" dt="2023-07-12T18:37:50.066" v="89"/>
          <ac:picMkLst>
            <pc:docMk/>
            <pc:sldMk cId="1407521709" sldId="282"/>
            <ac:picMk id="10" creationId="{0AC2E978-A652-EEAC-298F-52DB248EB209}"/>
          </ac:picMkLst>
        </pc:picChg>
        <pc:picChg chg="add mod">
          <ac:chgData name="Gaetan CORIN" userId="S::gaetan.corin@celad.com::79c2d492-1b23-404d-b04b-7a68f7eb09d9" providerId="AD" clId="Web-{5BE03689-458C-F451-8F0A-D8D32C031D2A}" dt="2023-07-12T18:41:26.917" v="160" actId="1076"/>
          <ac:picMkLst>
            <pc:docMk/>
            <pc:sldMk cId="1407521709" sldId="282"/>
            <ac:picMk id="13" creationId="{500B2490-07AA-0671-1F5A-FC8EED32DEC2}"/>
          </ac:picMkLst>
        </pc:picChg>
        <pc:picChg chg="add mod">
          <ac:chgData name="Gaetan CORIN" userId="S::gaetan.corin@celad.com::79c2d492-1b23-404d-b04b-7a68f7eb09d9" providerId="AD" clId="Web-{5BE03689-458C-F451-8F0A-D8D32C031D2A}" dt="2023-07-12T18:41:17.542" v="157" actId="1076"/>
          <ac:picMkLst>
            <pc:docMk/>
            <pc:sldMk cId="1407521709" sldId="282"/>
            <ac:picMk id="15" creationId="{5C37F6AA-6615-C7FC-5649-5404993F3D4C}"/>
          </ac:picMkLst>
        </pc:picChg>
      </pc:sldChg>
      <pc:sldChg chg="addSp delSp modSp add replId">
        <pc:chgData name="Gaetan CORIN" userId="S::gaetan.corin@celad.com::79c2d492-1b23-404d-b04b-7a68f7eb09d9" providerId="AD" clId="Web-{5BE03689-458C-F451-8F0A-D8D32C031D2A}" dt="2023-07-12T20:23:06.622" v="332" actId="20577"/>
        <pc:sldMkLst>
          <pc:docMk/>
          <pc:sldMk cId="2677251799" sldId="283"/>
        </pc:sldMkLst>
        <pc:spChg chg="del">
          <ac:chgData name="Gaetan CORIN" userId="S::gaetan.corin@celad.com::79c2d492-1b23-404d-b04b-7a68f7eb09d9" providerId="AD" clId="Web-{5BE03689-458C-F451-8F0A-D8D32C031D2A}" dt="2023-07-12T18:29:43.806" v="60"/>
          <ac:spMkLst>
            <pc:docMk/>
            <pc:sldMk cId="2677251799" sldId="283"/>
            <ac:spMk id="6" creationId="{6800BACA-74BF-B7F4-66AA-CC6476487780}"/>
          </ac:spMkLst>
        </pc:spChg>
        <pc:spChg chg="add mod">
          <ac:chgData name="Gaetan CORIN" userId="S::gaetan.corin@celad.com::79c2d492-1b23-404d-b04b-7a68f7eb09d9" providerId="AD" clId="Web-{5BE03689-458C-F451-8F0A-D8D32C031D2A}" dt="2023-07-12T20:23:06.622" v="332" actId="20577"/>
          <ac:spMkLst>
            <pc:docMk/>
            <pc:sldMk cId="2677251799" sldId="283"/>
            <ac:spMk id="6" creationId="{F0FAC958-62A5-BD6F-CE71-7F6A0E7E5426}"/>
          </ac:spMkLst>
        </pc:spChg>
        <pc:spChg chg="add del mod">
          <ac:chgData name="Gaetan CORIN" userId="S::gaetan.corin@celad.com::79c2d492-1b23-404d-b04b-7a68f7eb09d9" providerId="AD" clId="Web-{5BE03689-458C-F451-8F0A-D8D32C031D2A}" dt="2023-07-12T18:35:11.875" v="63"/>
          <ac:spMkLst>
            <pc:docMk/>
            <pc:sldMk cId="2677251799" sldId="283"/>
            <ac:spMk id="9" creationId="{FDEEE2D7-CAD3-6019-E39C-CA53BAA2B6E8}"/>
          </ac:spMkLst>
        </pc:spChg>
        <pc:spChg chg="add del mod">
          <ac:chgData name="Gaetan CORIN" userId="S::gaetan.corin@celad.com::79c2d492-1b23-404d-b04b-7a68f7eb09d9" providerId="AD" clId="Web-{5BE03689-458C-F451-8F0A-D8D32C031D2A}" dt="2023-07-12T18:36:28.001" v="69"/>
          <ac:spMkLst>
            <pc:docMk/>
            <pc:sldMk cId="2677251799" sldId="283"/>
            <ac:spMk id="12" creationId="{C6539AC1-F54F-EEF2-0B53-69EA7DC4AC5D}"/>
          </ac:spMkLst>
        </pc:spChg>
        <pc:spChg chg="add mod">
          <ac:chgData name="Gaetan CORIN" userId="S::gaetan.corin@celad.com::79c2d492-1b23-404d-b04b-7a68f7eb09d9" providerId="AD" clId="Web-{5BE03689-458C-F451-8F0A-D8D32C031D2A}" dt="2023-07-12T20:10:48.439" v="239" actId="20577"/>
          <ac:spMkLst>
            <pc:docMk/>
            <pc:sldMk cId="2677251799" sldId="283"/>
            <ac:spMk id="13" creationId="{B81E3D29-C059-0D81-B813-1EE397593C6D}"/>
          </ac:spMkLst>
        </pc:spChg>
        <pc:spChg chg="mod">
          <ac:chgData name="Gaetan CORIN" userId="S::gaetan.corin@celad.com::79c2d492-1b23-404d-b04b-7a68f7eb09d9" providerId="AD" clId="Web-{5BE03689-458C-F451-8F0A-D8D32C031D2A}" dt="2023-07-12T18:43:20.575" v="165" actId="20577"/>
          <ac:spMkLst>
            <pc:docMk/>
            <pc:sldMk cId="2677251799" sldId="283"/>
            <ac:spMk id="16" creationId="{BE0B7A33-D066-B1A2-80DE-8126F7FFAC7F}"/>
          </ac:spMkLst>
        </pc:spChg>
        <pc:spChg chg="del">
          <ac:chgData name="Gaetan CORIN" userId="S::gaetan.corin@celad.com::79c2d492-1b23-404d-b04b-7a68f7eb09d9" providerId="AD" clId="Web-{5BE03689-458C-F451-8F0A-D8D32C031D2A}" dt="2023-07-12T18:29:30.993" v="55"/>
          <ac:spMkLst>
            <pc:docMk/>
            <pc:sldMk cId="2677251799" sldId="283"/>
            <ac:spMk id="18" creationId="{E5E6B39B-D5F5-93CB-F17E-8A4C79F0533E}"/>
          </ac:spMkLst>
        </pc:spChg>
        <pc:spChg chg="del">
          <ac:chgData name="Gaetan CORIN" userId="S::gaetan.corin@celad.com::79c2d492-1b23-404d-b04b-7a68f7eb09d9" providerId="AD" clId="Web-{5BE03689-458C-F451-8F0A-D8D32C031D2A}" dt="2023-07-12T18:29:35.618" v="57"/>
          <ac:spMkLst>
            <pc:docMk/>
            <pc:sldMk cId="2677251799" sldId="283"/>
            <ac:spMk id="19" creationId="{16CD86F2-C353-2EA7-E41D-F03A241B9283}"/>
          </ac:spMkLst>
        </pc:spChg>
        <pc:spChg chg="mod">
          <ac:chgData name="Gaetan CORIN" userId="S::gaetan.corin@celad.com::79c2d492-1b23-404d-b04b-7a68f7eb09d9" providerId="AD" clId="Web-{5BE03689-458C-F451-8F0A-D8D32C031D2A}" dt="2023-07-12T18:29:19.868" v="53" actId="14100"/>
          <ac:spMkLst>
            <pc:docMk/>
            <pc:sldMk cId="2677251799" sldId="283"/>
            <ac:spMk id="23" creationId="{DE6034EB-74E1-1B1E-F689-1D6DFC0C3C14}"/>
          </ac:spMkLst>
        </pc:spChg>
        <pc:spChg chg="del">
          <ac:chgData name="Gaetan CORIN" userId="S::gaetan.corin@celad.com::79c2d492-1b23-404d-b04b-7a68f7eb09d9" providerId="AD" clId="Web-{5BE03689-458C-F451-8F0A-D8D32C031D2A}" dt="2023-07-12T18:29:38.602" v="58"/>
          <ac:spMkLst>
            <pc:docMk/>
            <pc:sldMk cId="2677251799" sldId="283"/>
            <ac:spMk id="24" creationId="{D7A83616-DFD7-AA36-3BF7-C9BD523E7B6C}"/>
          </ac:spMkLst>
        </pc:spChg>
        <pc:spChg chg="del">
          <ac:chgData name="Gaetan CORIN" userId="S::gaetan.corin@celad.com::79c2d492-1b23-404d-b04b-7a68f7eb09d9" providerId="AD" clId="Web-{5BE03689-458C-F451-8F0A-D8D32C031D2A}" dt="2023-07-12T18:29:41.165" v="59"/>
          <ac:spMkLst>
            <pc:docMk/>
            <pc:sldMk cId="2677251799" sldId="283"/>
            <ac:spMk id="25" creationId="{4D704CB1-D774-1231-8623-25FF9E479CA4}"/>
          </ac:spMkLst>
        </pc:spChg>
        <pc:picChg chg="add del mod ord">
          <ac:chgData name="Gaetan CORIN" userId="S::gaetan.corin@celad.com::79c2d492-1b23-404d-b04b-7a68f7eb09d9" providerId="AD" clId="Web-{5BE03689-458C-F451-8F0A-D8D32C031D2A}" dt="2023-07-12T20:17:48.376" v="265"/>
          <ac:picMkLst>
            <pc:docMk/>
            <pc:sldMk cId="2677251799" sldId="283"/>
            <ac:picMk id="2" creationId="{3A06B293-18B1-D4A8-EDA8-BA44C7585238}"/>
          </ac:picMkLst>
        </pc:picChg>
        <pc:picChg chg="del">
          <ac:chgData name="Gaetan CORIN" userId="S::gaetan.corin@celad.com::79c2d492-1b23-404d-b04b-7a68f7eb09d9" providerId="AD" clId="Web-{5BE03689-458C-F451-8F0A-D8D32C031D2A}" dt="2023-07-12T18:29:28.462" v="54"/>
          <ac:picMkLst>
            <pc:docMk/>
            <pc:sldMk cId="2677251799" sldId="283"/>
            <ac:picMk id="2" creationId="{EDD5B92D-15FD-2433-012C-5448F9A9635D}"/>
          </ac:picMkLst>
        </pc:picChg>
        <pc:picChg chg="del">
          <ac:chgData name="Gaetan CORIN" userId="S::gaetan.corin@celad.com::79c2d492-1b23-404d-b04b-7a68f7eb09d9" providerId="AD" clId="Web-{5BE03689-458C-F451-8F0A-D8D32C031D2A}" dt="2023-07-12T18:29:32.462" v="56"/>
          <ac:picMkLst>
            <pc:docMk/>
            <pc:sldMk cId="2677251799" sldId="283"/>
            <ac:picMk id="3" creationId="{3DF151F7-08AB-A2AE-9755-D1A1AE28AFCC}"/>
          </ac:picMkLst>
        </pc:picChg>
        <pc:picChg chg="add del mod">
          <ac:chgData name="Gaetan CORIN" userId="S::gaetan.corin@celad.com::79c2d492-1b23-404d-b04b-7a68f7eb09d9" providerId="AD" clId="Web-{5BE03689-458C-F451-8F0A-D8D32C031D2A}" dt="2023-07-12T20:05:32.099" v="186"/>
          <ac:picMkLst>
            <pc:docMk/>
            <pc:sldMk cId="2677251799" sldId="283"/>
            <ac:picMk id="9" creationId="{705B637E-05E9-CF5F-ED77-4E85955C2EBF}"/>
          </ac:picMkLst>
        </pc:picChg>
        <pc:picChg chg="add mod">
          <ac:chgData name="Gaetan CORIN" userId="S::gaetan.corin@celad.com::79c2d492-1b23-404d-b04b-7a68f7eb09d9" providerId="AD" clId="Web-{5BE03689-458C-F451-8F0A-D8D32C031D2A}" dt="2023-07-12T20:06:43.196" v="189" actId="1076"/>
          <ac:picMkLst>
            <pc:docMk/>
            <pc:sldMk cId="2677251799" sldId="283"/>
            <ac:picMk id="12" creationId="{81DE31E8-F8DA-B703-E065-6E8CCA67346D}"/>
          </ac:picMkLst>
        </pc:picChg>
        <pc:picChg chg="add mod">
          <ac:chgData name="Gaetan CORIN" userId="S::gaetan.corin@celad.com::79c2d492-1b23-404d-b04b-7a68f7eb09d9" providerId="AD" clId="Web-{5BE03689-458C-F451-8F0A-D8D32C031D2A}" dt="2023-07-12T20:06:54.884" v="193" actId="1076"/>
          <ac:picMkLst>
            <pc:docMk/>
            <pc:sldMk cId="2677251799" sldId="283"/>
            <ac:picMk id="14" creationId="{659994F3-66B9-DACC-530C-330D2A4C1AAB}"/>
          </ac:picMkLst>
        </pc:picChg>
        <pc:picChg chg="add ord">
          <ac:chgData name="Gaetan CORIN" userId="S::gaetan.corin@celad.com::79c2d492-1b23-404d-b04b-7a68f7eb09d9" providerId="AD" clId="Web-{5BE03689-458C-F451-8F0A-D8D32C031D2A}" dt="2023-07-12T20:22:42.121" v="331"/>
          <ac:picMkLst>
            <pc:docMk/>
            <pc:sldMk cId="2677251799" sldId="283"/>
            <ac:picMk id="17" creationId="{F37302DC-779C-3A4F-F81B-7D4AC11FB7CD}"/>
          </ac:picMkLst>
        </pc:picChg>
      </pc:sldChg>
      <pc:sldChg chg="addSp delSp modSp add replId">
        <pc:chgData name="Gaetan CORIN" userId="S::gaetan.corin@celad.com::79c2d492-1b23-404d-b04b-7a68f7eb09d9" providerId="AD" clId="Web-{5BE03689-458C-F451-8F0A-D8D32C031D2A}" dt="2023-07-12T20:40:43.933" v="418"/>
        <pc:sldMkLst>
          <pc:docMk/>
          <pc:sldMk cId="2855177325" sldId="284"/>
        </pc:sldMkLst>
        <pc:spChg chg="add del mod">
          <ac:chgData name="Gaetan CORIN" userId="S::gaetan.corin@celad.com::79c2d492-1b23-404d-b04b-7a68f7eb09d9" providerId="AD" clId="Web-{5BE03689-458C-F451-8F0A-D8D32C031D2A}" dt="2023-07-12T20:32:35.627" v="333"/>
          <ac:spMkLst>
            <pc:docMk/>
            <pc:sldMk cId="2855177325" sldId="284"/>
            <ac:spMk id="3" creationId="{10AAB3B9-9646-08D3-7FCB-0776C6F45009}"/>
          </ac:spMkLst>
        </pc:spChg>
        <pc:spChg chg="mod">
          <ac:chgData name="Gaetan CORIN" userId="S::gaetan.corin@celad.com::79c2d492-1b23-404d-b04b-7a68f7eb09d9" providerId="AD" clId="Web-{5BE03689-458C-F451-8F0A-D8D32C031D2A}" dt="2023-07-12T20:34:20.576" v="389" actId="20577"/>
          <ac:spMkLst>
            <pc:docMk/>
            <pc:sldMk cId="2855177325" sldId="284"/>
            <ac:spMk id="6" creationId="{F0FAC958-62A5-BD6F-CE71-7F6A0E7E5426}"/>
          </ac:spMkLst>
        </pc:spChg>
        <pc:spChg chg="add mod">
          <ac:chgData name="Gaetan CORIN" userId="S::gaetan.corin@celad.com::79c2d492-1b23-404d-b04b-7a68f7eb09d9" providerId="AD" clId="Web-{5BE03689-458C-F451-8F0A-D8D32C031D2A}" dt="2023-07-12T20:36:08.298" v="412" actId="20577"/>
          <ac:spMkLst>
            <pc:docMk/>
            <pc:sldMk cId="2855177325" sldId="284"/>
            <ac:spMk id="8" creationId="{D95DAD1D-5D55-855E-B288-0F21D9E5D6A0}"/>
          </ac:spMkLst>
        </pc:spChg>
        <pc:spChg chg="mod">
          <ac:chgData name="Gaetan CORIN" userId="S::gaetan.corin@celad.com::79c2d492-1b23-404d-b04b-7a68f7eb09d9" providerId="AD" clId="Web-{5BE03689-458C-F451-8F0A-D8D32C031D2A}" dt="2023-07-12T20:34:39.826" v="391" actId="20577"/>
          <ac:spMkLst>
            <pc:docMk/>
            <pc:sldMk cId="2855177325" sldId="284"/>
            <ac:spMk id="13" creationId="{B81E3D29-C059-0D81-B813-1EE397593C6D}"/>
          </ac:spMkLst>
        </pc:spChg>
        <pc:spChg chg="mod">
          <ac:chgData name="Gaetan CORIN" userId="S::gaetan.corin@celad.com::79c2d492-1b23-404d-b04b-7a68f7eb09d9" providerId="AD" clId="Web-{5BE03689-458C-F451-8F0A-D8D32C031D2A}" dt="2023-07-12T20:17:36.689" v="263" actId="20577"/>
          <ac:spMkLst>
            <pc:docMk/>
            <pc:sldMk cId="2855177325" sldId="284"/>
            <ac:spMk id="23" creationId="{DE6034EB-74E1-1B1E-F689-1D6DFC0C3C14}"/>
          </ac:spMkLst>
        </pc:spChg>
        <pc:picChg chg="del mod">
          <ac:chgData name="Gaetan CORIN" userId="S::gaetan.corin@celad.com::79c2d492-1b23-404d-b04b-7a68f7eb09d9" providerId="AD" clId="Web-{5BE03689-458C-F451-8F0A-D8D32C031D2A}" dt="2023-07-12T20:40:36.448" v="416"/>
          <ac:picMkLst>
            <pc:docMk/>
            <pc:sldMk cId="2855177325" sldId="284"/>
            <ac:picMk id="2" creationId="{3A06B293-18B1-D4A8-EDA8-BA44C7585238}"/>
          </ac:picMkLst>
        </pc:picChg>
        <pc:picChg chg="add mod">
          <ac:chgData name="Gaetan CORIN" userId="S::gaetan.corin@celad.com::79c2d492-1b23-404d-b04b-7a68f7eb09d9" providerId="AD" clId="Web-{5BE03689-458C-F451-8F0A-D8D32C031D2A}" dt="2023-07-12T20:34:55.108" v="395" actId="1076"/>
          <ac:picMkLst>
            <pc:docMk/>
            <pc:sldMk cId="2855177325" sldId="284"/>
            <ac:picMk id="9" creationId="{476BB1C8-C540-B50E-EAF5-425EF522888A}"/>
          </ac:picMkLst>
        </pc:picChg>
        <pc:picChg chg="add mod ord">
          <ac:chgData name="Gaetan CORIN" userId="S::gaetan.corin@celad.com::79c2d492-1b23-404d-b04b-7a68f7eb09d9" providerId="AD" clId="Web-{5BE03689-458C-F451-8F0A-D8D32C031D2A}" dt="2023-07-12T20:40:43.933" v="418"/>
          <ac:picMkLst>
            <pc:docMk/>
            <pc:sldMk cId="2855177325" sldId="284"/>
            <ac:picMk id="10" creationId="{39217B18-E211-80C0-9889-5B4CBEB9E923}"/>
          </ac:picMkLst>
        </pc:picChg>
      </pc:sldChg>
    </pc:docChg>
  </pc:docChgLst>
  <pc:docChgLst>
    <pc:chgData clId="Web-{4D0592B2-A8F8-52B3-680C-0300DE37AEE5}"/>
    <pc:docChg chg="delSld">
      <pc:chgData name="" userId="" providerId="" clId="Web-{4D0592B2-A8F8-52B3-680C-0300DE37AEE5}" dt="2023-07-11T17:34:18.662" v="0"/>
      <pc:docMkLst>
        <pc:docMk/>
      </pc:docMkLst>
      <pc:sldChg chg="del">
        <pc:chgData name="" userId="" providerId="" clId="Web-{4D0592B2-A8F8-52B3-680C-0300DE37AEE5}" dt="2023-07-11T17:34:18.662" v="0"/>
        <pc:sldMkLst>
          <pc:docMk/>
          <pc:sldMk cId="3784089036" sldId="256"/>
        </pc:sldMkLst>
      </pc:sldChg>
    </pc:docChg>
  </pc:docChgLst>
  <pc:docChgLst>
    <pc:chgData name="Gaetan CORIN" userId="S::gaetan.corin@celad.com::79c2d492-1b23-404d-b04b-7a68f7eb09d9" providerId="AD" clId="Web-{43BEA85A-BFD5-41A2-0C68-881AA2F6C453}"/>
    <pc:docChg chg="delSld">
      <pc:chgData name="Gaetan CORIN" userId="S::gaetan.corin@celad.com::79c2d492-1b23-404d-b04b-7a68f7eb09d9" providerId="AD" clId="Web-{43BEA85A-BFD5-41A2-0C68-881AA2F6C453}" dt="2023-08-11T07:40:11.836" v="0"/>
      <pc:docMkLst>
        <pc:docMk/>
      </pc:docMkLst>
      <pc:sldChg chg="del">
        <pc:chgData name="Gaetan CORIN" userId="S::gaetan.corin@celad.com::79c2d492-1b23-404d-b04b-7a68f7eb09d9" providerId="AD" clId="Web-{43BEA85A-BFD5-41A2-0C68-881AA2F6C453}" dt="2023-08-11T07:40:11.836" v="0"/>
        <pc:sldMkLst>
          <pc:docMk/>
          <pc:sldMk cId="3038599804" sldId="309"/>
        </pc:sldMkLst>
      </pc:sldChg>
    </pc:docChg>
  </pc:docChgLst>
  <pc:docChgLst>
    <pc:chgData name="Gaetan CORIN" userId="S::gaetan.corin@celad.com::79c2d492-1b23-404d-b04b-7a68f7eb09d9" providerId="AD" clId="Web-{4AD46AF3-CE8E-1443-9DD8-106DF7061B22}"/>
    <pc:docChg chg="delSld modSld">
      <pc:chgData name="Gaetan CORIN" userId="S::gaetan.corin@celad.com::79c2d492-1b23-404d-b04b-7a68f7eb09d9" providerId="AD" clId="Web-{4AD46AF3-CE8E-1443-9DD8-106DF7061B22}" dt="2023-06-13T07:22:52.446" v="39" actId="20577"/>
      <pc:docMkLst>
        <pc:docMk/>
      </pc:docMkLst>
      <pc:sldChg chg="modSp">
        <pc:chgData name="Gaetan CORIN" userId="S::gaetan.corin@celad.com::79c2d492-1b23-404d-b04b-7a68f7eb09d9" providerId="AD" clId="Web-{4AD46AF3-CE8E-1443-9DD8-106DF7061B22}" dt="2023-06-13T07:22:02.552" v="29" actId="20577"/>
        <pc:sldMkLst>
          <pc:docMk/>
          <pc:sldMk cId="1728782376" sldId="257"/>
        </pc:sldMkLst>
        <pc:spChg chg="mod">
          <ac:chgData name="Gaetan CORIN" userId="S::gaetan.corin@celad.com::79c2d492-1b23-404d-b04b-7a68f7eb09d9" providerId="AD" clId="Web-{4AD46AF3-CE8E-1443-9DD8-106DF7061B22}" dt="2023-06-13T07:22:02.552" v="29" actId="20577"/>
          <ac:spMkLst>
            <pc:docMk/>
            <pc:sldMk cId="1728782376" sldId="257"/>
            <ac:spMk id="3" creationId="{00000000-0000-0000-0000-000000000000}"/>
          </ac:spMkLst>
        </pc:spChg>
      </pc:sldChg>
      <pc:sldChg chg="modSp">
        <pc:chgData name="Gaetan CORIN" userId="S::gaetan.corin@celad.com::79c2d492-1b23-404d-b04b-7a68f7eb09d9" providerId="AD" clId="Web-{4AD46AF3-CE8E-1443-9DD8-106DF7061B22}" dt="2023-06-13T07:22:52.446" v="39" actId="20577"/>
        <pc:sldMkLst>
          <pc:docMk/>
          <pc:sldMk cId="274524995" sldId="258"/>
        </pc:sldMkLst>
        <pc:spChg chg="mod">
          <ac:chgData name="Gaetan CORIN" userId="S::gaetan.corin@celad.com::79c2d492-1b23-404d-b04b-7a68f7eb09d9" providerId="AD" clId="Web-{4AD46AF3-CE8E-1443-9DD8-106DF7061B22}" dt="2023-06-13T07:22:52.446" v="39" actId="20577"/>
          <ac:spMkLst>
            <pc:docMk/>
            <pc:sldMk cId="274524995" sldId="258"/>
            <ac:spMk id="18" creationId="{55B6E91B-2068-496E-8DA4-0FE757DE34C2}"/>
          </ac:spMkLst>
        </pc:spChg>
      </pc:sldChg>
      <pc:sldChg chg="modSp">
        <pc:chgData name="Gaetan CORIN" userId="S::gaetan.corin@celad.com::79c2d492-1b23-404d-b04b-7a68f7eb09d9" providerId="AD" clId="Web-{4AD46AF3-CE8E-1443-9DD8-106DF7061B22}" dt="2023-06-13T07:22:48.477" v="36" actId="20577"/>
        <pc:sldMkLst>
          <pc:docMk/>
          <pc:sldMk cId="594693452" sldId="259"/>
        </pc:sldMkLst>
        <pc:spChg chg="mod">
          <ac:chgData name="Gaetan CORIN" userId="S::gaetan.corin@celad.com::79c2d492-1b23-404d-b04b-7a68f7eb09d9" providerId="AD" clId="Web-{4AD46AF3-CE8E-1443-9DD8-106DF7061B22}" dt="2023-06-13T07:22:48.477" v="36" actId="20577"/>
          <ac:spMkLst>
            <pc:docMk/>
            <pc:sldMk cId="594693452" sldId="259"/>
            <ac:spMk id="21" creationId="{F60A0977-3A0A-C7DF-8451-6E6E38638DA3}"/>
          </ac:spMkLst>
        </pc:spChg>
      </pc:sldChg>
      <pc:sldChg chg="modSp">
        <pc:chgData name="Gaetan CORIN" userId="S::gaetan.corin@celad.com::79c2d492-1b23-404d-b04b-7a68f7eb09d9" providerId="AD" clId="Web-{4AD46AF3-CE8E-1443-9DD8-106DF7061B22}" dt="2023-06-13T07:20:36.140" v="2" actId="20577"/>
        <pc:sldMkLst>
          <pc:docMk/>
          <pc:sldMk cId="137121977" sldId="260"/>
        </pc:sldMkLst>
        <pc:spChg chg="mod">
          <ac:chgData name="Gaetan CORIN" userId="S::gaetan.corin@celad.com::79c2d492-1b23-404d-b04b-7a68f7eb09d9" providerId="AD" clId="Web-{4AD46AF3-CE8E-1443-9DD8-106DF7061B22}" dt="2023-06-13T07:20:36.140" v="2" actId="20577"/>
          <ac:spMkLst>
            <pc:docMk/>
            <pc:sldMk cId="137121977" sldId="260"/>
            <ac:spMk id="9" creationId="{E97FB27B-38F3-FAD7-A7B5-C5B59C61F625}"/>
          </ac:spMkLst>
        </pc:spChg>
      </pc:sldChg>
      <pc:sldChg chg="modSp">
        <pc:chgData name="Gaetan CORIN" userId="S::gaetan.corin@celad.com::79c2d492-1b23-404d-b04b-7a68f7eb09d9" providerId="AD" clId="Web-{4AD46AF3-CE8E-1443-9DD8-106DF7061B22}" dt="2023-06-13T07:22:08.599" v="30" actId="20577"/>
        <pc:sldMkLst>
          <pc:docMk/>
          <pc:sldMk cId="2626282202" sldId="263"/>
        </pc:sldMkLst>
        <pc:spChg chg="mod">
          <ac:chgData name="Gaetan CORIN" userId="S::gaetan.corin@celad.com::79c2d492-1b23-404d-b04b-7a68f7eb09d9" providerId="AD" clId="Web-{4AD46AF3-CE8E-1443-9DD8-106DF7061B22}" dt="2023-06-13T07:22:08.599" v="30" actId="20577"/>
          <ac:spMkLst>
            <pc:docMk/>
            <pc:sldMk cId="2626282202" sldId="263"/>
            <ac:spMk id="3" creationId="{00000000-0000-0000-0000-000000000000}"/>
          </ac:spMkLst>
        </pc:spChg>
      </pc:sldChg>
      <pc:sldChg chg="modSp">
        <pc:chgData name="Gaetan CORIN" userId="S::gaetan.corin@celad.com::79c2d492-1b23-404d-b04b-7a68f7eb09d9" providerId="AD" clId="Web-{4AD46AF3-CE8E-1443-9DD8-106DF7061B22}" dt="2023-06-13T07:22:22.350" v="31" actId="20577"/>
        <pc:sldMkLst>
          <pc:docMk/>
          <pc:sldMk cId="227569041" sldId="265"/>
        </pc:sldMkLst>
        <pc:spChg chg="mod">
          <ac:chgData name="Gaetan CORIN" userId="S::gaetan.corin@celad.com::79c2d492-1b23-404d-b04b-7a68f7eb09d9" providerId="AD" clId="Web-{4AD46AF3-CE8E-1443-9DD8-106DF7061B22}" dt="2023-06-13T07:22:22.350" v="31" actId="20577"/>
          <ac:spMkLst>
            <pc:docMk/>
            <pc:sldMk cId="227569041" sldId="265"/>
            <ac:spMk id="3" creationId="{00000000-0000-0000-0000-000000000000}"/>
          </ac:spMkLst>
        </pc:spChg>
      </pc:sldChg>
      <pc:sldChg chg="modSp">
        <pc:chgData name="Gaetan CORIN" userId="S::gaetan.corin@celad.com::79c2d492-1b23-404d-b04b-7a68f7eb09d9" providerId="AD" clId="Web-{4AD46AF3-CE8E-1443-9DD8-106DF7061B22}" dt="2023-06-13T07:21:36.597" v="15" actId="20577"/>
        <pc:sldMkLst>
          <pc:docMk/>
          <pc:sldMk cId="702092328" sldId="267"/>
        </pc:sldMkLst>
        <pc:spChg chg="mod">
          <ac:chgData name="Gaetan CORIN" userId="S::gaetan.corin@celad.com::79c2d492-1b23-404d-b04b-7a68f7eb09d9" providerId="AD" clId="Web-{4AD46AF3-CE8E-1443-9DD8-106DF7061B22}" dt="2023-06-13T07:21:36.597" v="15" actId="20577"/>
          <ac:spMkLst>
            <pc:docMk/>
            <pc:sldMk cId="702092328" sldId="267"/>
            <ac:spMk id="3" creationId="{00000000-0000-0000-0000-000000000000}"/>
          </ac:spMkLst>
        </pc:spChg>
      </pc:sldChg>
      <pc:sldChg chg="modSp">
        <pc:chgData name="Gaetan CORIN" userId="S::gaetan.corin@celad.com::79c2d492-1b23-404d-b04b-7a68f7eb09d9" providerId="AD" clId="Web-{4AD46AF3-CE8E-1443-9DD8-106DF7061B22}" dt="2023-06-13T07:22:26.819" v="32" actId="20577"/>
        <pc:sldMkLst>
          <pc:docMk/>
          <pc:sldMk cId="3076277768" sldId="272"/>
        </pc:sldMkLst>
        <pc:spChg chg="mod">
          <ac:chgData name="Gaetan CORIN" userId="S::gaetan.corin@celad.com::79c2d492-1b23-404d-b04b-7a68f7eb09d9" providerId="AD" clId="Web-{4AD46AF3-CE8E-1443-9DD8-106DF7061B22}" dt="2023-06-13T07:22:26.819" v="32" actId="20577"/>
          <ac:spMkLst>
            <pc:docMk/>
            <pc:sldMk cId="3076277768" sldId="272"/>
            <ac:spMk id="3" creationId="{00000000-0000-0000-0000-000000000000}"/>
          </ac:spMkLst>
        </pc:spChg>
      </pc:sldChg>
      <pc:sldChg chg="modSp">
        <pc:chgData name="Gaetan CORIN" userId="S::gaetan.corin@celad.com::79c2d492-1b23-404d-b04b-7a68f7eb09d9" providerId="AD" clId="Web-{4AD46AF3-CE8E-1443-9DD8-106DF7061B22}" dt="2023-06-13T07:22:30.835" v="33" actId="20577"/>
        <pc:sldMkLst>
          <pc:docMk/>
          <pc:sldMk cId="4120974583" sldId="275"/>
        </pc:sldMkLst>
        <pc:spChg chg="mod">
          <ac:chgData name="Gaetan CORIN" userId="S::gaetan.corin@celad.com::79c2d492-1b23-404d-b04b-7a68f7eb09d9" providerId="AD" clId="Web-{4AD46AF3-CE8E-1443-9DD8-106DF7061B22}" dt="2023-06-13T07:22:30.835" v="33" actId="20577"/>
          <ac:spMkLst>
            <pc:docMk/>
            <pc:sldMk cId="4120974583" sldId="275"/>
            <ac:spMk id="3" creationId="{00000000-0000-0000-0000-000000000000}"/>
          </ac:spMkLst>
        </pc:spChg>
      </pc:sldChg>
      <pc:sldChg chg="del">
        <pc:chgData name="Gaetan CORIN" userId="S::gaetan.corin@celad.com::79c2d492-1b23-404d-b04b-7a68f7eb09d9" providerId="AD" clId="Web-{4AD46AF3-CE8E-1443-9DD8-106DF7061B22}" dt="2023-06-13T07:21:13.268" v="3"/>
        <pc:sldMkLst>
          <pc:docMk/>
          <pc:sldMk cId="911548327" sldId="280"/>
        </pc:sldMkLst>
      </pc:sldChg>
    </pc:docChg>
  </pc:docChgLst>
  <pc:docChgLst>
    <pc:chgData name="Gaetan CORIN" userId="S::gaetan.corin@celad.com::79c2d492-1b23-404d-b04b-7a68f7eb09d9" providerId="AD" clId="Web-{08EB0CC7-F191-ADC1-AB58-F7B2500DB688}"/>
    <pc:docChg chg="addSld delSld modSld sldOrd">
      <pc:chgData name="Gaetan CORIN" userId="S::gaetan.corin@celad.com::79c2d492-1b23-404d-b04b-7a68f7eb09d9" providerId="AD" clId="Web-{08EB0CC7-F191-ADC1-AB58-F7B2500DB688}" dt="2023-06-06T17:21:24.511" v="27" actId="20577"/>
      <pc:docMkLst>
        <pc:docMk/>
      </pc:docMkLst>
      <pc:sldChg chg="del">
        <pc:chgData name="Gaetan CORIN" userId="S::gaetan.corin@celad.com::79c2d492-1b23-404d-b04b-7a68f7eb09d9" providerId="AD" clId="Web-{08EB0CC7-F191-ADC1-AB58-F7B2500DB688}" dt="2023-06-06T17:18:36.427" v="2"/>
        <pc:sldMkLst>
          <pc:docMk/>
          <pc:sldMk cId="579762051" sldId="264"/>
        </pc:sldMkLst>
      </pc:sldChg>
      <pc:sldChg chg="delSp ord">
        <pc:chgData name="Gaetan CORIN" userId="S::gaetan.corin@celad.com::79c2d492-1b23-404d-b04b-7a68f7eb09d9" providerId="AD" clId="Web-{08EB0CC7-F191-ADC1-AB58-F7B2500DB688}" dt="2023-06-06T17:19:04.600" v="6"/>
        <pc:sldMkLst>
          <pc:docMk/>
          <pc:sldMk cId="2893030569" sldId="269"/>
        </pc:sldMkLst>
        <pc:spChg chg="del">
          <ac:chgData name="Gaetan CORIN" userId="S::gaetan.corin@celad.com::79c2d492-1b23-404d-b04b-7a68f7eb09d9" providerId="AD" clId="Web-{08EB0CC7-F191-ADC1-AB58-F7B2500DB688}" dt="2023-06-06T17:18:28.973" v="1"/>
          <ac:spMkLst>
            <pc:docMk/>
            <pc:sldMk cId="2893030569" sldId="269"/>
            <ac:spMk id="8" creationId="{D6D24029-7CB4-A461-F67B-DE1D9D1F57BA}"/>
          </ac:spMkLst>
        </pc:spChg>
      </pc:sldChg>
      <pc:sldChg chg="modSp">
        <pc:chgData name="Gaetan CORIN" userId="S::gaetan.corin@celad.com::79c2d492-1b23-404d-b04b-7a68f7eb09d9" providerId="AD" clId="Web-{08EB0CC7-F191-ADC1-AB58-F7B2500DB688}" dt="2023-06-06T17:19:51.070" v="8" actId="20577"/>
        <pc:sldMkLst>
          <pc:docMk/>
          <pc:sldMk cId="2140821530" sldId="270"/>
        </pc:sldMkLst>
        <pc:spChg chg="mod">
          <ac:chgData name="Gaetan CORIN" userId="S::gaetan.corin@celad.com::79c2d492-1b23-404d-b04b-7a68f7eb09d9" providerId="AD" clId="Web-{08EB0CC7-F191-ADC1-AB58-F7B2500DB688}" dt="2023-06-06T17:19:51.070" v="8" actId="20577"/>
          <ac:spMkLst>
            <pc:docMk/>
            <pc:sldMk cId="2140821530" sldId="270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08EB0CC7-F191-ADC1-AB58-F7B2500DB688}" dt="2023-06-06T17:19:56.727" v="10" actId="20577"/>
        <pc:sldMkLst>
          <pc:docMk/>
          <pc:sldMk cId="3343645825" sldId="271"/>
        </pc:sldMkLst>
        <pc:spChg chg="mod">
          <ac:chgData name="Gaetan CORIN" userId="S::gaetan.corin@celad.com::79c2d492-1b23-404d-b04b-7a68f7eb09d9" providerId="AD" clId="Web-{08EB0CC7-F191-ADC1-AB58-F7B2500DB688}" dt="2023-06-06T17:19:56.727" v="10" actId="20577"/>
          <ac:spMkLst>
            <pc:docMk/>
            <pc:sldMk cId="3343645825" sldId="271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08EB0CC7-F191-ADC1-AB58-F7B2500DB688}" dt="2023-06-06T17:20:00.836" v="12" actId="20577"/>
        <pc:sldMkLst>
          <pc:docMk/>
          <pc:sldMk cId="3076277768" sldId="272"/>
        </pc:sldMkLst>
        <pc:spChg chg="mod">
          <ac:chgData name="Gaetan CORIN" userId="S::gaetan.corin@celad.com::79c2d492-1b23-404d-b04b-7a68f7eb09d9" providerId="AD" clId="Web-{08EB0CC7-F191-ADC1-AB58-F7B2500DB688}" dt="2023-06-06T17:20:00.836" v="12" actId="20577"/>
          <ac:spMkLst>
            <pc:docMk/>
            <pc:sldMk cId="3076277768" sldId="272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08EB0CC7-F191-ADC1-AB58-F7B2500DB688}" dt="2023-06-06T17:20:56.791" v="21" actId="1076"/>
        <pc:sldMkLst>
          <pc:docMk/>
          <pc:sldMk cId="489492673" sldId="273"/>
        </pc:sldMkLst>
        <pc:spChg chg="mod">
          <ac:chgData name="Gaetan CORIN" userId="S::gaetan.corin@celad.com::79c2d492-1b23-404d-b04b-7a68f7eb09d9" providerId="AD" clId="Web-{08EB0CC7-F191-ADC1-AB58-F7B2500DB688}" dt="2023-06-06T17:20:06.383" v="14" actId="20577"/>
          <ac:spMkLst>
            <pc:docMk/>
            <pc:sldMk cId="489492673" sldId="273"/>
            <ac:spMk id="16" creationId="{BE0B7A33-D066-B1A2-80DE-8126F7FFAC7F}"/>
          </ac:spMkLst>
        </pc:spChg>
        <pc:spChg chg="mod">
          <ac:chgData name="Gaetan CORIN" userId="S::gaetan.corin@celad.com::79c2d492-1b23-404d-b04b-7a68f7eb09d9" providerId="AD" clId="Web-{08EB0CC7-F191-ADC1-AB58-F7B2500DB688}" dt="2023-06-06T17:20:56.791" v="21" actId="1076"/>
          <ac:spMkLst>
            <pc:docMk/>
            <pc:sldMk cId="489492673" sldId="273"/>
            <ac:spMk id="19" creationId="{FDA65D51-2B1A-BE00-4BB4-B3705EEE44B7}"/>
          </ac:spMkLst>
        </pc:spChg>
      </pc:sldChg>
      <pc:sldChg chg="addSp delSp modSp">
        <pc:chgData name="Gaetan CORIN" userId="S::gaetan.corin@celad.com::79c2d492-1b23-404d-b04b-7a68f7eb09d9" providerId="AD" clId="Web-{08EB0CC7-F191-ADC1-AB58-F7B2500DB688}" dt="2023-06-06T17:20:49.979" v="20" actId="1076"/>
        <pc:sldMkLst>
          <pc:docMk/>
          <pc:sldMk cId="513604148" sldId="274"/>
        </pc:sldMkLst>
        <pc:spChg chg="mod">
          <ac:chgData name="Gaetan CORIN" userId="S::gaetan.corin@celad.com::79c2d492-1b23-404d-b04b-7a68f7eb09d9" providerId="AD" clId="Web-{08EB0CC7-F191-ADC1-AB58-F7B2500DB688}" dt="2023-06-06T17:20:49.979" v="20" actId="1076"/>
          <ac:spMkLst>
            <pc:docMk/>
            <pc:sldMk cId="513604148" sldId="274"/>
            <ac:spMk id="8" creationId="{8E664764-F9C5-B4AC-1695-B22E3D4DF66D}"/>
          </ac:spMkLst>
        </pc:spChg>
        <pc:spChg chg="add del mod">
          <ac:chgData name="Gaetan CORIN" userId="S::gaetan.corin@celad.com::79c2d492-1b23-404d-b04b-7a68f7eb09d9" providerId="AD" clId="Web-{08EB0CC7-F191-ADC1-AB58-F7B2500DB688}" dt="2023-06-06T17:20:43.681" v="19"/>
          <ac:spMkLst>
            <pc:docMk/>
            <pc:sldMk cId="513604148" sldId="274"/>
            <ac:spMk id="9" creationId="{0762D36A-DABA-A7E3-304D-738C4E80FE81}"/>
          </ac:spMkLst>
        </pc:spChg>
        <pc:spChg chg="del">
          <ac:chgData name="Gaetan CORIN" userId="S::gaetan.corin@celad.com::79c2d492-1b23-404d-b04b-7a68f7eb09d9" providerId="AD" clId="Web-{08EB0CC7-F191-ADC1-AB58-F7B2500DB688}" dt="2023-06-06T17:20:32.165" v="17"/>
          <ac:spMkLst>
            <pc:docMk/>
            <pc:sldMk cId="513604148" sldId="274"/>
            <ac:spMk id="10" creationId="{136E7BDD-16BB-9A80-63A2-9C11E36E01EB}"/>
          </ac:spMkLst>
        </pc:spChg>
        <pc:spChg chg="add">
          <ac:chgData name="Gaetan CORIN" userId="S::gaetan.corin@celad.com::79c2d492-1b23-404d-b04b-7a68f7eb09d9" providerId="AD" clId="Web-{08EB0CC7-F191-ADC1-AB58-F7B2500DB688}" dt="2023-06-06T17:20:40.994" v="18"/>
          <ac:spMkLst>
            <pc:docMk/>
            <pc:sldMk cId="513604148" sldId="274"/>
            <ac:spMk id="12" creationId="{2F6EE1DD-B24B-478A-A473-FA912947045D}"/>
          </ac:spMkLst>
        </pc:spChg>
        <pc:spChg chg="mod">
          <ac:chgData name="Gaetan CORIN" userId="S::gaetan.corin@celad.com::79c2d492-1b23-404d-b04b-7a68f7eb09d9" providerId="AD" clId="Web-{08EB0CC7-F191-ADC1-AB58-F7B2500DB688}" dt="2023-06-06T17:20:15.977" v="16" actId="20577"/>
          <ac:spMkLst>
            <pc:docMk/>
            <pc:sldMk cId="513604148" sldId="274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08EB0CC7-F191-ADC1-AB58-F7B2500DB688}" dt="2023-06-06T17:21:15.730" v="24" actId="20577"/>
        <pc:sldMkLst>
          <pc:docMk/>
          <pc:sldMk cId="4120974583" sldId="275"/>
        </pc:sldMkLst>
        <pc:spChg chg="mod">
          <ac:chgData name="Gaetan CORIN" userId="S::gaetan.corin@celad.com::79c2d492-1b23-404d-b04b-7a68f7eb09d9" providerId="AD" clId="Web-{08EB0CC7-F191-ADC1-AB58-F7B2500DB688}" dt="2023-06-06T17:21:15.730" v="24" actId="20577"/>
          <ac:spMkLst>
            <pc:docMk/>
            <pc:sldMk cId="4120974583" sldId="275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08EB0CC7-F191-ADC1-AB58-F7B2500DB688}" dt="2023-06-06T17:21:20.339" v="26" actId="20577"/>
        <pc:sldMkLst>
          <pc:docMk/>
          <pc:sldMk cId="2987016867" sldId="276"/>
        </pc:sldMkLst>
        <pc:spChg chg="mod">
          <ac:chgData name="Gaetan CORIN" userId="S::gaetan.corin@celad.com::79c2d492-1b23-404d-b04b-7a68f7eb09d9" providerId="AD" clId="Web-{08EB0CC7-F191-ADC1-AB58-F7B2500DB688}" dt="2023-06-06T17:21:20.339" v="26" actId="20577"/>
          <ac:spMkLst>
            <pc:docMk/>
            <pc:sldMk cId="2987016867" sldId="276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08EB0CC7-F191-ADC1-AB58-F7B2500DB688}" dt="2023-06-06T17:21:24.511" v="27" actId="20577"/>
        <pc:sldMkLst>
          <pc:docMk/>
          <pc:sldMk cId="2251676607" sldId="278"/>
        </pc:sldMkLst>
        <pc:spChg chg="mod">
          <ac:chgData name="Gaetan CORIN" userId="S::gaetan.corin@celad.com::79c2d492-1b23-404d-b04b-7a68f7eb09d9" providerId="AD" clId="Web-{08EB0CC7-F191-ADC1-AB58-F7B2500DB688}" dt="2023-06-06T17:21:24.511" v="27" actId="20577"/>
          <ac:spMkLst>
            <pc:docMk/>
            <pc:sldMk cId="2251676607" sldId="278"/>
            <ac:spMk id="14" creationId="{A3D0DC4E-27C2-2CE4-B16B-167E8B21A0A5}"/>
          </ac:spMkLst>
        </pc:spChg>
      </pc:sldChg>
      <pc:sldChg chg="add replId">
        <pc:chgData name="Gaetan CORIN" userId="S::gaetan.corin@celad.com::79c2d492-1b23-404d-b04b-7a68f7eb09d9" providerId="AD" clId="Web-{08EB0CC7-F191-ADC1-AB58-F7B2500DB688}" dt="2023-06-06T17:18:21.160" v="0"/>
        <pc:sldMkLst>
          <pc:docMk/>
          <pc:sldMk cId="854818979" sldId="279"/>
        </pc:sldMkLst>
      </pc:sldChg>
      <pc:sldChg chg="addSp delSp modSp add replId">
        <pc:chgData name="Gaetan CORIN" userId="S::gaetan.corin@celad.com::79c2d492-1b23-404d-b04b-7a68f7eb09d9" providerId="AD" clId="Web-{08EB0CC7-F191-ADC1-AB58-F7B2500DB688}" dt="2023-06-06T17:18:54.537" v="5"/>
        <pc:sldMkLst>
          <pc:docMk/>
          <pc:sldMk cId="911548327" sldId="280"/>
        </pc:sldMkLst>
        <pc:spChg chg="add del mod">
          <ac:chgData name="Gaetan CORIN" userId="S::gaetan.corin@celad.com::79c2d492-1b23-404d-b04b-7a68f7eb09d9" providerId="AD" clId="Web-{08EB0CC7-F191-ADC1-AB58-F7B2500DB688}" dt="2023-06-06T17:18:54.537" v="5"/>
          <ac:spMkLst>
            <pc:docMk/>
            <pc:sldMk cId="911548327" sldId="280"/>
            <ac:spMk id="6" creationId="{6565B6C3-0148-04BC-CCEF-3E3C7B76A5A6}"/>
          </ac:spMkLst>
        </pc:spChg>
        <pc:spChg chg="del">
          <ac:chgData name="Gaetan CORIN" userId="S::gaetan.corin@celad.com::79c2d492-1b23-404d-b04b-7a68f7eb09d9" providerId="AD" clId="Web-{08EB0CC7-F191-ADC1-AB58-F7B2500DB688}" dt="2023-06-06T17:18:48.568" v="4"/>
          <ac:spMkLst>
            <pc:docMk/>
            <pc:sldMk cId="911548327" sldId="280"/>
            <ac:spMk id="19" creationId="{1D567F4A-B764-6260-D98C-5BAE6935D4BF}"/>
          </ac:spMkLst>
        </pc:spChg>
      </pc:sldChg>
    </pc:docChg>
  </pc:docChgLst>
  <pc:docChgLst>
    <pc:chgData name="Gaetan CORIN" userId="S::gaetan.corin@celad.com::79c2d492-1b23-404d-b04b-7a68f7eb09d9" providerId="AD" clId="Web-{44BE4A26-1A8D-8919-CF99-F25E7F7BEF5C}"/>
    <pc:docChg chg="addSld delSld modSld sldOrd">
      <pc:chgData name="Gaetan CORIN" userId="S::gaetan.corin@celad.com::79c2d492-1b23-404d-b04b-7a68f7eb09d9" providerId="AD" clId="Web-{44BE4A26-1A8D-8919-CF99-F25E7F7BEF5C}" dt="2023-06-06T01:06:38.658" v="2807" actId="20577"/>
      <pc:docMkLst>
        <pc:docMk/>
      </pc:docMkLst>
      <pc:sldChg chg="addSp delSp modSp">
        <pc:chgData name="Gaetan CORIN" userId="S::gaetan.corin@celad.com::79c2d492-1b23-404d-b04b-7a68f7eb09d9" providerId="AD" clId="Web-{44BE4A26-1A8D-8919-CF99-F25E7F7BEF5C}" dt="2023-06-05T19:47:29.390" v="211" actId="1076"/>
        <pc:sldMkLst>
          <pc:docMk/>
          <pc:sldMk cId="3784089036" sldId="256"/>
        </pc:sldMkLst>
        <pc:spChg chg="add mod">
          <ac:chgData name="Gaetan CORIN" userId="S::gaetan.corin@celad.com::79c2d492-1b23-404d-b04b-7a68f7eb09d9" providerId="AD" clId="Web-{44BE4A26-1A8D-8919-CF99-F25E7F7BEF5C}" dt="2023-06-05T19:44:53.855" v="195" actId="14100"/>
          <ac:spMkLst>
            <pc:docMk/>
            <pc:sldMk cId="3784089036" sldId="256"/>
            <ac:spMk id="2" creationId="{B78F819B-C324-0008-1B52-A59078E4DF39}"/>
          </ac:spMkLst>
        </pc:spChg>
        <pc:spChg chg="mod">
          <ac:chgData name="Gaetan CORIN" userId="S::gaetan.corin@celad.com::79c2d492-1b23-404d-b04b-7a68f7eb09d9" providerId="AD" clId="Web-{44BE4A26-1A8D-8919-CF99-F25E7F7BEF5C}" dt="2023-06-05T19:35:11.983" v="174" actId="20577"/>
          <ac:spMkLst>
            <pc:docMk/>
            <pc:sldMk cId="3784089036" sldId="256"/>
            <ac:spMk id="3" creationId="{00000000-0000-0000-0000-000000000000}"/>
          </ac:spMkLst>
        </pc:spChg>
        <pc:spChg chg="mod">
          <ac:chgData name="Gaetan CORIN" userId="S::gaetan.corin@celad.com::79c2d492-1b23-404d-b04b-7a68f7eb09d9" providerId="AD" clId="Web-{44BE4A26-1A8D-8919-CF99-F25E7F7BEF5C}" dt="2023-06-05T19:32:00.494" v="129" actId="1076"/>
          <ac:spMkLst>
            <pc:docMk/>
            <pc:sldMk cId="3784089036" sldId="256"/>
            <ac:spMk id="8" creationId="{FE8A96BE-9322-559E-31B1-3A28865B9479}"/>
          </ac:spMkLst>
        </pc:spChg>
        <pc:spChg chg="add mod">
          <ac:chgData name="Gaetan CORIN" userId="S::gaetan.corin@celad.com::79c2d492-1b23-404d-b04b-7a68f7eb09d9" providerId="AD" clId="Web-{44BE4A26-1A8D-8919-CF99-F25E7F7BEF5C}" dt="2023-06-05T19:31:03.930" v="114" actId="1076"/>
          <ac:spMkLst>
            <pc:docMk/>
            <pc:sldMk cId="3784089036" sldId="256"/>
            <ac:spMk id="9" creationId="{2C63A5F7-894D-44DC-D581-C8A0D78E3D1F}"/>
          </ac:spMkLst>
        </pc:spChg>
        <pc:spChg chg="add mod">
          <ac:chgData name="Gaetan CORIN" userId="S::gaetan.corin@celad.com::79c2d492-1b23-404d-b04b-7a68f7eb09d9" providerId="AD" clId="Web-{44BE4A26-1A8D-8919-CF99-F25E7F7BEF5C}" dt="2023-06-05T19:30:59.649" v="113" actId="1076"/>
          <ac:spMkLst>
            <pc:docMk/>
            <pc:sldMk cId="3784089036" sldId="256"/>
            <ac:spMk id="10" creationId="{CC469FCC-C7A2-F16F-2ECA-A99D7B620844}"/>
          </ac:spMkLst>
        </pc:spChg>
        <pc:spChg chg="add mod">
          <ac:chgData name="Gaetan CORIN" userId="S::gaetan.corin@celad.com::79c2d492-1b23-404d-b04b-7a68f7eb09d9" providerId="AD" clId="Web-{44BE4A26-1A8D-8919-CF99-F25E7F7BEF5C}" dt="2023-06-05T19:33:02.214" v="146" actId="1076"/>
          <ac:spMkLst>
            <pc:docMk/>
            <pc:sldMk cId="3784089036" sldId="256"/>
            <ac:spMk id="11" creationId="{F6011181-0F23-9950-ACD5-720BC6194894}"/>
          </ac:spMkLst>
        </pc:spChg>
        <pc:spChg chg="add del">
          <ac:chgData name="Gaetan CORIN" userId="S::gaetan.corin@celad.com::79c2d492-1b23-404d-b04b-7a68f7eb09d9" providerId="AD" clId="Web-{44BE4A26-1A8D-8919-CF99-F25E7F7BEF5C}" dt="2023-06-05T19:32:22.682" v="134"/>
          <ac:spMkLst>
            <pc:docMk/>
            <pc:sldMk cId="3784089036" sldId="256"/>
            <ac:spMk id="12" creationId="{F6011181-0F23-9950-ACD5-720BC6194894}"/>
          </ac:spMkLst>
        </pc:spChg>
        <pc:spChg chg="add mod">
          <ac:chgData name="Gaetan CORIN" userId="S::gaetan.corin@celad.com::79c2d492-1b23-404d-b04b-7a68f7eb09d9" providerId="AD" clId="Web-{44BE4A26-1A8D-8919-CF99-F25E7F7BEF5C}" dt="2023-06-05T19:44:16.839" v="193" actId="20577"/>
          <ac:spMkLst>
            <pc:docMk/>
            <pc:sldMk cId="3784089036" sldId="256"/>
            <ac:spMk id="13" creationId="{9C288D3D-0976-57F2-3E4B-29118D6E9709}"/>
          </ac:spMkLst>
        </pc:spChg>
        <pc:spChg chg="add mod">
          <ac:chgData name="Gaetan CORIN" userId="S::gaetan.corin@celad.com::79c2d492-1b23-404d-b04b-7a68f7eb09d9" providerId="AD" clId="Web-{44BE4A26-1A8D-8919-CF99-F25E7F7BEF5C}" dt="2023-06-05T19:47:29.390" v="211" actId="1076"/>
          <ac:spMkLst>
            <pc:docMk/>
            <pc:sldMk cId="3784089036" sldId="256"/>
            <ac:spMk id="14" creationId="{A3D0DC4E-27C2-2CE4-B16B-167E8B21A0A5}"/>
          </ac:spMkLst>
        </pc:spChg>
        <pc:picChg chg="mod ord">
          <ac:chgData name="Gaetan CORIN" userId="S::gaetan.corin@celad.com::79c2d492-1b23-404d-b04b-7a68f7eb09d9" providerId="AD" clId="Web-{44BE4A26-1A8D-8919-CF99-F25E7F7BEF5C}" dt="2023-06-05T19:44:59.730" v="197" actId="1076"/>
          <ac:picMkLst>
            <pc:docMk/>
            <pc:sldMk cId="3784089036" sldId="256"/>
            <ac:picMk id="4" creationId="{AAB94AA5-83E8-4187-78C6-3E290DB4E3A0}"/>
          </ac:picMkLst>
        </pc:picChg>
        <pc:picChg chg="mod ord">
          <ac:chgData name="Gaetan CORIN" userId="S::gaetan.corin@celad.com::79c2d492-1b23-404d-b04b-7a68f7eb09d9" providerId="AD" clId="Web-{44BE4A26-1A8D-8919-CF99-F25E7F7BEF5C}" dt="2023-06-05T19:25:56.530" v="34" actId="14100"/>
          <ac:picMkLst>
            <pc:docMk/>
            <pc:sldMk cId="3784089036" sldId="256"/>
            <ac:picMk id="5" creationId="{4B85B41E-3C63-A16E-90C1-584C07125698}"/>
          </ac:picMkLst>
        </pc:picChg>
        <pc:picChg chg="add mod">
          <ac:chgData name="Gaetan CORIN" userId="S::gaetan.corin@celad.com::79c2d492-1b23-404d-b04b-7a68f7eb09d9" providerId="AD" clId="Web-{44BE4A26-1A8D-8919-CF99-F25E7F7BEF5C}" dt="2023-06-05T19:44:56.746" v="196" actId="1076"/>
          <ac:picMkLst>
            <pc:docMk/>
            <pc:sldMk cId="3784089036" sldId="256"/>
            <ac:picMk id="6" creationId="{1496189D-A0F2-51FC-9167-D8729C8F3D8A}"/>
          </ac:picMkLst>
        </pc:picChg>
        <pc:picChg chg="add mod">
          <ac:chgData name="Gaetan CORIN" userId="S::gaetan.corin@celad.com::79c2d492-1b23-404d-b04b-7a68f7eb09d9" providerId="AD" clId="Web-{44BE4A26-1A8D-8919-CF99-F25E7F7BEF5C}" dt="2023-06-05T19:25:53.342" v="33" actId="1076"/>
          <ac:picMkLst>
            <pc:docMk/>
            <pc:sldMk cId="3784089036" sldId="256"/>
            <ac:picMk id="7" creationId="{A7E7FB0E-3539-E572-26DD-4C3C02E8EE78}"/>
          </ac:picMkLst>
        </pc:picChg>
      </pc:sldChg>
      <pc:sldChg chg="addSp delSp modSp add replId">
        <pc:chgData name="Gaetan CORIN" userId="S::gaetan.corin@celad.com::79c2d492-1b23-404d-b04b-7a68f7eb09d9" providerId="AD" clId="Web-{44BE4A26-1A8D-8919-CF99-F25E7F7BEF5C}" dt="2023-06-06T01:06:17.751" v="2805" actId="20577"/>
        <pc:sldMkLst>
          <pc:docMk/>
          <pc:sldMk cId="1728782376" sldId="257"/>
        </pc:sldMkLst>
        <pc:spChg chg="del mod">
          <ac:chgData name="Gaetan CORIN" userId="S::gaetan.corin@celad.com::79c2d492-1b23-404d-b04b-7a68f7eb09d9" providerId="AD" clId="Web-{44BE4A26-1A8D-8919-CF99-F25E7F7BEF5C}" dt="2023-06-05T19:45:52.778" v="203"/>
          <ac:spMkLst>
            <pc:docMk/>
            <pc:sldMk cId="1728782376" sldId="257"/>
            <ac:spMk id="2" creationId="{B78F819B-C324-0008-1B52-A59078E4DF39}"/>
          </ac:spMkLst>
        </pc:spChg>
        <pc:spChg chg="mod">
          <ac:chgData name="Gaetan CORIN" userId="S::gaetan.corin@celad.com::79c2d492-1b23-404d-b04b-7a68f7eb09d9" providerId="AD" clId="Web-{44BE4A26-1A8D-8919-CF99-F25E7F7BEF5C}" dt="2023-06-06T01:06:17.751" v="2805" actId="20577"/>
          <ac:spMkLst>
            <pc:docMk/>
            <pc:sldMk cId="1728782376" sldId="257"/>
            <ac:spMk id="3" creationId="{00000000-0000-0000-0000-000000000000}"/>
          </ac:spMkLst>
        </pc:spChg>
        <pc:spChg chg="del">
          <ac:chgData name="Gaetan CORIN" userId="S::gaetan.corin@celad.com::79c2d492-1b23-404d-b04b-7a68f7eb09d9" providerId="AD" clId="Web-{44BE4A26-1A8D-8919-CF99-F25E7F7BEF5C}" dt="2023-06-05T19:48:02.484" v="215"/>
          <ac:spMkLst>
            <pc:docMk/>
            <pc:sldMk cId="1728782376" sldId="257"/>
            <ac:spMk id="8" creationId="{FE8A96BE-9322-559E-31B1-3A28865B9479}"/>
          </ac:spMkLst>
        </pc:spChg>
        <pc:spChg chg="del">
          <ac:chgData name="Gaetan CORIN" userId="S::gaetan.corin@celad.com::79c2d492-1b23-404d-b04b-7a68f7eb09d9" providerId="AD" clId="Web-{44BE4A26-1A8D-8919-CF99-F25E7F7BEF5C}" dt="2023-06-05T19:49:32.143" v="238"/>
          <ac:spMkLst>
            <pc:docMk/>
            <pc:sldMk cId="1728782376" sldId="257"/>
            <ac:spMk id="9" creationId="{2C63A5F7-894D-44DC-D581-C8A0D78E3D1F}"/>
          </ac:spMkLst>
        </pc:spChg>
        <pc:spChg chg="del">
          <ac:chgData name="Gaetan CORIN" userId="S::gaetan.corin@celad.com::79c2d492-1b23-404d-b04b-7a68f7eb09d9" providerId="AD" clId="Web-{44BE4A26-1A8D-8919-CF99-F25E7F7BEF5C}" dt="2023-06-05T19:49:34.736" v="239"/>
          <ac:spMkLst>
            <pc:docMk/>
            <pc:sldMk cId="1728782376" sldId="257"/>
            <ac:spMk id="10" creationId="{CC469FCC-C7A2-F16F-2ECA-A99D7B620844}"/>
          </ac:spMkLst>
        </pc:spChg>
        <pc:spChg chg="del">
          <ac:chgData name="Gaetan CORIN" userId="S::gaetan.corin@celad.com::79c2d492-1b23-404d-b04b-7a68f7eb09d9" providerId="AD" clId="Web-{44BE4A26-1A8D-8919-CF99-F25E7F7BEF5C}" dt="2023-06-05T19:49:49.752" v="240"/>
          <ac:spMkLst>
            <pc:docMk/>
            <pc:sldMk cId="1728782376" sldId="257"/>
            <ac:spMk id="11" creationId="{F6011181-0F23-9950-ACD5-720BC6194894}"/>
          </ac:spMkLst>
        </pc:spChg>
        <pc:spChg chg="del">
          <ac:chgData name="Gaetan CORIN" userId="S::gaetan.corin@celad.com::79c2d492-1b23-404d-b04b-7a68f7eb09d9" providerId="AD" clId="Web-{44BE4A26-1A8D-8919-CF99-F25E7F7BEF5C}" dt="2023-06-05T19:49:50.737" v="241"/>
          <ac:spMkLst>
            <pc:docMk/>
            <pc:sldMk cId="1728782376" sldId="257"/>
            <ac:spMk id="13" creationId="{9C288D3D-0976-57F2-3E4B-29118D6E9709}"/>
          </ac:spMkLst>
        </pc:spChg>
        <pc:spChg chg="add">
          <ac:chgData name="Gaetan CORIN" userId="S::gaetan.corin@celad.com::79c2d492-1b23-404d-b04b-7a68f7eb09d9" providerId="AD" clId="Web-{44BE4A26-1A8D-8919-CF99-F25E7F7BEF5C}" dt="2023-06-05T19:45:58.544" v="204"/>
          <ac:spMkLst>
            <pc:docMk/>
            <pc:sldMk cId="1728782376" sldId="257"/>
            <ac:spMk id="14" creationId="{AC643150-E0CB-7061-9118-8860B41A96E7}"/>
          </ac:spMkLst>
        </pc:spChg>
        <pc:spChg chg="add mod">
          <ac:chgData name="Gaetan CORIN" userId="S::gaetan.corin@celad.com::79c2d492-1b23-404d-b04b-7a68f7eb09d9" providerId="AD" clId="Web-{44BE4A26-1A8D-8919-CF99-F25E7F7BEF5C}" dt="2023-06-05T19:51:15.004" v="270" actId="1076"/>
          <ac:spMkLst>
            <pc:docMk/>
            <pc:sldMk cId="1728782376" sldId="257"/>
            <ac:spMk id="16" creationId="{BE0B7A33-D066-B1A2-80DE-8126F7FFAC7F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19:48:08.016" v="217"/>
          <ac:spMkLst>
            <pc:docMk/>
            <pc:sldMk cId="1728782376" sldId="257"/>
            <ac:spMk id="18" creationId="{23C34157-C877-07D6-2747-CB2A4EF3D9C6}"/>
          </ac:spMkLst>
        </pc:spChg>
        <pc:spChg chg="add mod">
          <ac:chgData name="Gaetan CORIN" userId="S::gaetan.corin@celad.com::79c2d492-1b23-404d-b04b-7a68f7eb09d9" providerId="AD" clId="Web-{44BE4A26-1A8D-8919-CF99-F25E7F7BEF5C}" dt="2023-06-05T19:50:35.566" v="262" actId="1076"/>
          <ac:spMkLst>
            <pc:docMk/>
            <pc:sldMk cId="1728782376" sldId="257"/>
            <ac:spMk id="20" creationId="{E43213AC-69E6-C0EB-F91E-2E128F46F8B7}"/>
          </ac:spMkLst>
        </pc:spChg>
        <pc:picChg chg="del">
          <ac:chgData name="Gaetan CORIN" userId="S::gaetan.corin@celad.com::79c2d492-1b23-404d-b04b-7a68f7eb09d9" providerId="AD" clId="Web-{44BE4A26-1A8D-8919-CF99-F25E7F7BEF5C}" dt="2023-06-05T19:45:48.778" v="201"/>
          <ac:picMkLst>
            <pc:docMk/>
            <pc:sldMk cId="1728782376" sldId="257"/>
            <ac:picMk id="4" creationId="{AAB94AA5-83E8-4187-78C6-3E290DB4E3A0}"/>
          </ac:picMkLst>
        </pc:picChg>
        <pc:picChg chg="add del mod">
          <ac:chgData name="Gaetan CORIN" userId="S::gaetan.corin@celad.com::79c2d492-1b23-404d-b04b-7a68f7eb09d9" providerId="AD" clId="Web-{44BE4A26-1A8D-8919-CF99-F25E7F7BEF5C}" dt="2023-06-05T19:51:08.942" v="268" actId="1076"/>
          <ac:picMkLst>
            <pc:docMk/>
            <pc:sldMk cId="1728782376" sldId="257"/>
            <ac:picMk id="5" creationId="{4B85B41E-3C63-A16E-90C1-584C07125698}"/>
          </ac:picMkLst>
        </pc:picChg>
        <pc:picChg chg="del mod">
          <ac:chgData name="Gaetan CORIN" userId="S::gaetan.corin@celad.com::79c2d492-1b23-404d-b04b-7a68f7eb09d9" providerId="AD" clId="Web-{44BE4A26-1A8D-8919-CF99-F25E7F7BEF5C}" dt="2023-06-05T19:45:49.966" v="202"/>
          <ac:picMkLst>
            <pc:docMk/>
            <pc:sldMk cId="1728782376" sldId="257"/>
            <ac:picMk id="6" creationId="{1496189D-A0F2-51FC-9167-D8729C8F3D8A}"/>
          </ac:picMkLst>
        </pc:picChg>
        <pc:picChg chg="del mod">
          <ac:chgData name="Gaetan CORIN" userId="S::gaetan.corin@celad.com::79c2d492-1b23-404d-b04b-7a68f7eb09d9" providerId="AD" clId="Web-{44BE4A26-1A8D-8919-CF99-F25E7F7BEF5C}" dt="2023-06-05T19:49:24.142" v="236"/>
          <ac:picMkLst>
            <pc:docMk/>
            <pc:sldMk cId="1728782376" sldId="257"/>
            <ac:picMk id="7" creationId="{A7E7FB0E-3539-E572-26DD-4C3C02E8EE78}"/>
          </ac:picMkLst>
        </pc:picChg>
        <pc:picChg chg="add mod">
          <ac:chgData name="Gaetan CORIN" userId="S::gaetan.corin@celad.com::79c2d492-1b23-404d-b04b-7a68f7eb09d9" providerId="AD" clId="Web-{44BE4A26-1A8D-8919-CF99-F25E7F7BEF5C}" dt="2023-06-05T20:02:40.567" v="328" actId="14100"/>
          <ac:picMkLst>
            <pc:docMk/>
            <pc:sldMk cId="1728782376" sldId="257"/>
            <ac:picMk id="22" creationId="{C0D66767-DED9-CE48-3C24-29085EB3024B}"/>
          </ac:picMkLst>
        </pc:picChg>
        <pc:picChg chg="add mod">
          <ac:chgData name="Gaetan CORIN" userId="S::gaetan.corin@celad.com::79c2d492-1b23-404d-b04b-7a68f7eb09d9" providerId="AD" clId="Web-{44BE4A26-1A8D-8919-CF99-F25E7F7BEF5C}" dt="2023-06-05T20:03:30.036" v="339" actId="1076"/>
          <ac:picMkLst>
            <pc:docMk/>
            <pc:sldMk cId="1728782376" sldId="257"/>
            <ac:picMk id="24" creationId="{C03E9E71-967F-9B8A-C34F-301B101F4A7F}"/>
          </ac:picMkLst>
        </pc:picChg>
      </pc:sldChg>
      <pc:sldChg chg="addSp delSp modSp add replId">
        <pc:chgData name="Gaetan CORIN" userId="S::gaetan.corin@celad.com::79c2d492-1b23-404d-b04b-7a68f7eb09d9" providerId="AD" clId="Web-{44BE4A26-1A8D-8919-CF99-F25E7F7BEF5C}" dt="2023-06-05T22:31:35.666" v="1442"/>
        <pc:sldMkLst>
          <pc:docMk/>
          <pc:sldMk cId="274524995" sldId="258"/>
        </pc:sldMkLst>
        <pc:spChg chg="del mod">
          <ac:chgData name="Gaetan CORIN" userId="S::gaetan.corin@celad.com::79c2d492-1b23-404d-b04b-7a68f7eb09d9" providerId="AD" clId="Web-{44BE4A26-1A8D-8919-CF99-F25E7F7BEF5C}" dt="2023-06-05T20:04:53.241" v="357"/>
          <ac:spMkLst>
            <pc:docMk/>
            <pc:sldMk cId="274524995" sldId="258"/>
            <ac:spMk id="3" creationId="{00000000-0000-0000-0000-000000000000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2:31:21.291" v="1438"/>
          <ac:spMkLst>
            <pc:docMk/>
            <pc:sldMk cId="274524995" sldId="258"/>
            <ac:spMk id="9" creationId="{E97FB27B-38F3-FAD7-A7B5-C5B59C61F625}"/>
          </ac:spMkLst>
        </pc:spChg>
        <pc:spChg chg="add mod">
          <ac:chgData name="Gaetan CORIN" userId="S::gaetan.corin@celad.com::79c2d492-1b23-404d-b04b-7a68f7eb09d9" providerId="AD" clId="Web-{44BE4A26-1A8D-8919-CF99-F25E7F7BEF5C}" dt="2023-06-05T20:28:44.024" v="582" actId="14100"/>
          <ac:spMkLst>
            <pc:docMk/>
            <pc:sldMk cId="274524995" sldId="258"/>
            <ac:spMk id="12" creationId="{A0643778-A34D-6A17-B64B-E0D97CBF1440}"/>
          </ac:spMkLst>
        </pc:spChg>
        <pc:spChg chg="mod">
          <ac:chgData name="Gaetan CORIN" userId="S::gaetan.corin@celad.com::79c2d492-1b23-404d-b04b-7a68f7eb09d9" providerId="AD" clId="Web-{44BE4A26-1A8D-8919-CF99-F25E7F7BEF5C}" dt="2023-06-05T20:26:33.974" v="555" actId="1076"/>
          <ac:spMkLst>
            <pc:docMk/>
            <pc:sldMk cId="274524995" sldId="258"/>
            <ac:spMk id="14" creationId="{AC643150-E0CB-7061-9118-8860B41A96E7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2:31:35.666" v="1442"/>
          <ac:spMkLst>
            <pc:docMk/>
            <pc:sldMk cId="274524995" sldId="258"/>
            <ac:spMk id="15" creationId="{9E718B3E-C675-4C68-6698-CA4B598BDC68}"/>
          </ac:spMkLst>
        </pc:spChg>
        <pc:spChg chg="mod">
          <ac:chgData name="Gaetan CORIN" userId="S::gaetan.corin@celad.com::79c2d492-1b23-404d-b04b-7a68f7eb09d9" providerId="AD" clId="Web-{44BE4A26-1A8D-8919-CF99-F25E7F7BEF5C}" dt="2023-06-05T20:00:21.095" v="311" actId="20577"/>
          <ac:spMkLst>
            <pc:docMk/>
            <pc:sldMk cId="274524995" sldId="258"/>
            <ac:spMk id="16" creationId="{BE0B7A33-D066-B1A2-80DE-8126F7FFAC7F}"/>
          </ac:spMkLst>
        </pc:spChg>
        <pc:spChg chg="add">
          <ac:chgData name="Gaetan CORIN" userId="S::gaetan.corin@celad.com::79c2d492-1b23-404d-b04b-7a68f7eb09d9" providerId="AD" clId="Web-{44BE4A26-1A8D-8919-CF99-F25E7F7BEF5C}" dt="2023-06-05T22:31:32.728" v="1441"/>
          <ac:spMkLst>
            <pc:docMk/>
            <pc:sldMk cId="274524995" sldId="258"/>
            <ac:spMk id="18" creationId="{55B6E91B-2068-496E-8DA4-0FE757DE34C2}"/>
          </ac:spMkLst>
        </pc:spChg>
        <pc:spChg chg="mod">
          <ac:chgData name="Gaetan CORIN" userId="S::gaetan.corin@celad.com::79c2d492-1b23-404d-b04b-7a68f7eb09d9" providerId="AD" clId="Web-{44BE4A26-1A8D-8919-CF99-F25E7F7BEF5C}" dt="2023-06-05T20:06:10.712" v="375" actId="1076"/>
          <ac:spMkLst>
            <pc:docMk/>
            <pc:sldMk cId="274524995" sldId="258"/>
            <ac:spMk id="20" creationId="{E43213AC-69E6-C0EB-F91E-2E128F46F8B7}"/>
          </ac:spMkLst>
        </pc:spChg>
        <pc:picChg chg="add">
          <ac:chgData name="Gaetan CORIN" userId="S::gaetan.corin@celad.com::79c2d492-1b23-404d-b04b-7a68f7eb09d9" providerId="AD" clId="Web-{44BE4A26-1A8D-8919-CF99-F25E7F7BEF5C}" dt="2023-06-05T20:03:35.318" v="340"/>
          <ac:picMkLst>
            <pc:docMk/>
            <pc:sldMk cId="274524995" sldId="258"/>
            <ac:picMk id="4" creationId="{F101A440-4A7A-8633-1A3A-E762DA5F1CAB}"/>
          </ac:picMkLst>
        </pc:picChg>
        <pc:picChg chg="add">
          <ac:chgData name="Gaetan CORIN" userId="S::gaetan.corin@celad.com::79c2d492-1b23-404d-b04b-7a68f7eb09d9" providerId="AD" clId="Web-{44BE4A26-1A8D-8919-CF99-F25E7F7BEF5C}" dt="2023-06-05T20:03:40.021" v="341"/>
          <ac:picMkLst>
            <pc:docMk/>
            <pc:sldMk cId="274524995" sldId="258"/>
            <ac:picMk id="7" creationId="{E750C299-D3A5-A909-B338-85DF14FBB708}"/>
          </ac:picMkLst>
        </pc:picChg>
        <pc:picChg chg="add mod">
          <ac:chgData name="Gaetan CORIN" userId="S::gaetan.corin@celad.com::79c2d492-1b23-404d-b04b-7a68f7eb09d9" providerId="AD" clId="Web-{44BE4A26-1A8D-8919-CF99-F25E7F7BEF5C}" dt="2023-06-05T20:05:55.087" v="373" actId="1076"/>
          <ac:picMkLst>
            <pc:docMk/>
            <pc:sldMk cId="274524995" sldId="258"/>
            <ac:picMk id="10" creationId="{6629DE63-DA08-6E8D-3BB3-627D76C9C99B}"/>
          </ac:picMkLst>
        </pc:picChg>
        <pc:picChg chg="del">
          <ac:chgData name="Gaetan CORIN" userId="S::gaetan.corin@celad.com::79c2d492-1b23-404d-b04b-7a68f7eb09d9" providerId="AD" clId="Web-{44BE4A26-1A8D-8919-CF99-F25E7F7BEF5C}" dt="2023-06-05T20:03:13.114" v="335"/>
          <ac:picMkLst>
            <pc:docMk/>
            <pc:sldMk cId="274524995" sldId="258"/>
            <ac:picMk id="22" creationId="{C0D66767-DED9-CE48-3C24-29085EB3024B}"/>
          </ac:picMkLst>
        </pc:picChg>
      </pc:sldChg>
      <pc:sldChg chg="addSp delSp modSp add replId">
        <pc:chgData name="Gaetan CORIN" userId="S::gaetan.corin@celad.com::79c2d492-1b23-404d-b04b-7a68f7eb09d9" providerId="AD" clId="Web-{44BE4A26-1A8D-8919-CF99-F25E7F7BEF5C}" dt="2023-06-05T23:31:17.819" v="1962" actId="14100"/>
        <pc:sldMkLst>
          <pc:docMk/>
          <pc:sldMk cId="594693452" sldId="259"/>
        </pc:sldMkLst>
        <pc:spChg chg="add mod">
          <ac:chgData name="Gaetan CORIN" userId="S::gaetan.corin@celad.com::79c2d492-1b23-404d-b04b-7a68f7eb09d9" providerId="AD" clId="Web-{44BE4A26-1A8D-8919-CF99-F25E7F7BEF5C}" dt="2023-06-05T20:18:49.870" v="486" actId="20577"/>
          <ac:spMkLst>
            <pc:docMk/>
            <pc:sldMk cId="594693452" sldId="259"/>
            <ac:spMk id="2" creationId="{DE8044D2-B996-5321-69E9-2686261DDFA1}"/>
          </ac:spMkLst>
        </pc:spChg>
        <pc:spChg chg="add mod">
          <ac:chgData name="Gaetan CORIN" userId="S::gaetan.corin@celad.com::79c2d492-1b23-404d-b04b-7a68f7eb09d9" providerId="AD" clId="Web-{44BE4A26-1A8D-8919-CF99-F25E7F7BEF5C}" dt="2023-06-05T23:31:17.819" v="1962" actId="14100"/>
          <ac:spMkLst>
            <pc:docMk/>
            <pc:sldMk cId="594693452" sldId="259"/>
            <ac:spMk id="8" creationId="{976EEA28-BB46-3E2D-2366-3AD08585B936}"/>
          </ac:spMkLst>
        </pc:spChg>
        <pc:spChg chg="del mod">
          <ac:chgData name="Gaetan CORIN" userId="S::gaetan.corin@celad.com::79c2d492-1b23-404d-b04b-7a68f7eb09d9" providerId="AD" clId="Web-{44BE4A26-1A8D-8919-CF99-F25E7F7BEF5C}" dt="2023-06-05T22:31:24.041" v="1439"/>
          <ac:spMkLst>
            <pc:docMk/>
            <pc:sldMk cId="594693452" sldId="259"/>
            <ac:spMk id="9" creationId="{E97FB27B-38F3-FAD7-A7B5-C5B59C61F625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0:24:29.924" v="541"/>
          <ac:spMkLst>
            <pc:docMk/>
            <pc:sldMk cId="594693452" sldId="259"/>
            <ac:spMk id="11" creationId="{696D7CE1-28D8-2569-E78C-1EF59CE81E4C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0:24:33.112" v="542"/>
          <ac:spMkLst>
            <pc:docMk/>
            <pc:sldMk cId="594693452" sldId="259"/>
            <ac:spMk id="12" creationId="{FF4A0A10-5C34-42AB-212E-4AB89C9736B0}"/>
          </ac:spMkLst>
        </pc:spChg>
        <pc:spChg chg="add">
          <ac:chgData name="Gaetan CORIN" userId="S::gaetan.corin@celad.com::79c2d492-1b23-404d-b04b-7a68f7eb09d9" providerId="AD" clId="Web-{44BE4A26-1A8D-8919-CF99-F25E7F7BEF5C}" dt="2023-06-05T20:28:58.352" v="583"/>
          <ac:spMkLst>
            <pc:docMk/>
            <pc:sldMk cId="594693452" sldId="259"/>
            <ac:spMk id="15" creationId="{1638DA38-709F-C3DF-764C-4786509A38C3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2:31:41.322" v="1443"/>
          <ac:spMkLst>
            <pc:docMk/>
            <pc:sldMk cId="594693452" sldId="259"/>
            <ac:spMk id="18" creationId="{20C20349-5D91-4502-8D61-9FD51E3DBFDA}"/>
          </ac:spMkLst>
        </pc:spChg>
        <pc:spChg chg="add">
          <ac:chgData name="Gaetan CORIN" userId="S::gaetan.corin@celad.com::79c2d492-1b23-404d-b04b-7a68f7eb09d9" providerId="AD" clId="Web-{44BE4A26-1A8D-8919-CF99-F25E7F7BEF5C}" dt="2023-06-05T22:31:30.463" v="1440"/>
          <ac:spMkLst>
            <pc:docMk/>
            <pc:sldMk cId="594693452" sldId="259"/>
            <ac:spMk id="21" creationId="{F60A0977-3A0A-C7DF-8451-6E6E38638DA3}"/>
          </ac:spMkLst>
        </pc:spChg>
        <pc:picChg chg="add mod">
          <ac:chgData name="Gaetan CORIN" userId="S::gaetan.corin@celad.com::79c2d492-1b23-404d-b04b-7a68f7eb09d9" providerId="AD" clId="Web-{44BE4A26-1A8D-8919-CF99-F25E7F7BEF5C}" dt="2023-06-05T20:18:59.792" v="489" actId="14100"/>
          <ac:picMkLst>
            <pc:docMk/>
            <pc:sldMk cId="594693452" sldId="259"/>
            <ac:picMk id="3" creationId="{E88A4E43-0F3A-8C02-8C9D-E7CAEE77FBB5}"/>
          </ac:picMkLst>
        </pc:picChg>
      </pc:sldChg>
      <pc:sldChg chg="addSp delSp modSp add replId">
        <pc:chgData name="Gaetan CORIN" userId="S::gaetan.corin@celad.com::79c2d492-1b23-404d-b04b-7a68f7eb09d9" providerId="AD" clId="Web-{44BE4A26-1A8D-8919-CF99-F25E7F7BEF5C}" dt="2023-06-06T01:06:38.658" v="2807" actId="20577"/>
        <pc:sldMkLst>
          <pc:docMk/>
          <pc:sldMk cId="137121977" sldId="260"/>
        </pc:sldMkLst>
        <pc:spChg chg="del mod">
          <ac:chgData name="Gaetan CORIN" userId="S::gaetan.corin@celad.com::79c2d492-1b23-404d-b04b-7a68f7eb09d9" providerId="AD" clId="Web-{44BE4A26-1A8D-8919-CF99-F25E7F7BEF5C}" dt="2023-06-05T23:31:27.523" v="1963"/>
          <ac:spMkLst>
            <pc:docMk/>
            <pc:sldMk cId="137121977" sldId="260"/>
            <ac:spMk id="8" creationId="{976EEA28-BB46-3E2D-2366-3AD08585B936}"/>
          </ac:spMkLst>
        </pc:spChg>
        <pc:spChg chg="mod">
          <ac:chgData name="Gaetan CORIN" userId="S::gaetan.corin@celad.com::79c2d492-1b23-404d-b04b-7a68f7eb09d9" providerId="AD" clId="Web-{44BE4A26-1A8D-8919-CF99-F25E7F7BEF5C}" dt="2023-06-05T22:30:37.133" v="1431" actId="20577"/>
          <ac:spMkLst>
            <pc:docMk/>
            <pc:sldMk cId="137121977" sldId="260"/>
            <ac:spMk id="9" creationId="{E97FB27B-38F3-FAD7-A7B5-C5B59C61F625}"/>
          </ac:spMkLst>
        </pc:spChg>
        <pc:spChg chg="mod">
          <ac:chgData name="Gaetan CORIN" userId="S::gaetan.corin@celad.com::79c2d492-1b23-404d-b04b-7a68f7eb09d9" providerId="AD" clId="Web-{44BE4A26-1A8D-8919-CF99-F25E7F7BEF5C}" dt="2023-06-05T23:31:57.617" v="1973" actId="1076"/>
          <ac:spMkLst>
            <pc:docMk/>
            <pc:sldMk cId="137121977" sldId="260"/>
            <ac:spMk id="11" creationId="{696D7CE1-28D8-2569-E78C-1EF59CE81E4C}"/>
          </ac:spMkLst>
        </pc:spChg>
        <pc:spChg chg="mod">
          <ac:chgData name="Gaetan CORIN" userId="S::gaetan.corin@celad.com::79c2d492-1b23-404d-b04b-7a68f7eb09d9" providerId="AD" clId="Web-{44BE4A26-1A8D-8919-CF99-F25E7F7BEF5C}" dt="2023-06-06T01:06:38.658" v="2807" actId="20577"/>
          <ac:spMkLst>
            <pc:docMk/>
            <pc:sldMk cId="137121977" sldId="260"/>
            <ac:spMk id="12" creationId="{FF4A0A10-5C34-42AB-212E-4AB89C9736B0}"/>
          </ac:spMkLst>
        </pc:spChg>
        <pc:spChg chg="add">
          <ac:chgData name="Gaetan CORIN" userId="S::gaetan.corin@celad.com::79c2d492-1b23-404d-b04b-7a68f7eb09d9" providerId="AD" clId="Web-{44BE4A26-1A8D-8919-CF99-F25E7F7BEF5C}" dt="2023-06-05T20:29:01.383" v="584"/>
          <ac:spMkLst>
            <pc:docMk/>
            <pc:sldMk cId="137121977" sldId="260"/>
            <ac:spMk id="13" creationId="{08E440CA-CD02-6F37-CA3C-D3EC56E3BB97}"/>
          </ac:spMkLst>
        </pc:spChg>
        <pc:spChg chg="add">
          <ac:chgData name="Gaetan CORIN" userId="S::gaetan.corin@celad.com::79c2d492-1b23-404d-b04b-7a68f7eb09d9" providerId="AD" clId="Web-{44BE4A26-1A8D-8919-CF99-F25E7F7BEF5C}" dt="2023-06-05T23:31:34.038" v="1964"/>
          <ac:spMkLst>
            <pc:docMk/>
            <pc:sldMk cId="137121977" sldId="260"/>
            <ac:spMk id="17" creationId="{17ADEF56-5A6E-DB6E-ED01-8761C9B9C4BF}"/>
          </ac:spMkLst>
        </pc:spChg>
      </pc:sldChg>
      <pc:sldChg chg="add del replId">
        <pc:chgData name="Gaetan CORIN" userId="S::gaetan.corin@celad.com::79c2d492-1b23-404d-b04b-7a68f7eb09d9" providerId="AD" clId="Web-{44BE4A26-1A8D-8919-CF99-F25E7F7BEF5C}" dt="2023-06-05T20:17:31.868" v="471"/>
        <pc:sldMkLst>
          <pc:docMk/>
          <pc:sldMk cId="3002963448" sldId="260"/>
        </pc:sldMkLst>
      </pc:sldChg>
      <pc:sldChg chg="addSp delSp modSp add replId">
        <pc:chgData name="Gaetan CORIN" userId="S::gaetan.corin@celad.com::79c2d492-1b23-404d-b04b-7a68f7eb09d9" providerId="AD" clId="Web-{44BE4A26-1A8D-8919-CF99-F25E7F7BEF5C}" dt="2023-06-05T23:09:41.606" v="1773" actId="14100"/>
        <pc:sldMkLst>
          <pc:docMk/>
          <pc:sldMk cId="3966529703" sldId="261"/>
        </pc:sldMkLst>
        <pc:spChg chg="del">
          <ac:chgData name="Gaetan CORIN" userId="S::gaetan.corin@celad.com::79c2d492-1b23-404d-b04b-7a68f7eb09d9" providerId="AD" clId="Web-{44BE4A26-1A8D-8919-CF99-F25E7F7BEF5C}" dt="2023-06-05T20:33:43.171" v="599"/>
          <ac:spMkLst>
            <pc:docMk/>
            <pc:sldMk cId="3966529703" sldId="261"/>
            <ac:spMk id="2" creationId="{DE8044D2-B996-5321-69E9-2686261DDFA1}"/>
          </ac:spMkLst>
        </pc:spChg>
        <pc:spChg chg="mod">
          <ac:chgData name="Gaetan CORIN" userId="S::gaetan.corin@celad.com::79c2d492-1b23-404d-b04b-7a68f7eb09d9" providerId="AD" clId="Web-{44BE4A26-1A8D-8919-CF99-F25E7F7BEF5C}" dt="2023-06-05T21:44:52.564" v="1024" actId="20577"/>
          <ac:spMkLst>
            <pc:docMk/>
            <pc:sldMk cId="3966529703" sldId="261"/>
            <ac:spMk id="8" creationId="{976EEA28-BB46-3E2D-2366-3AD08585B936}"/>
          </ac:spMkLst>
        </pc:spChg>
        <pc:spChg chg="del">
          <ac:chgData name="Gaetan CORIN" userId="S::gaetan.corin@celad.com::79c2d492-1b23-404d-b04b-7a68f7eb09d9" providerId="AD" clId="Web-{44BE4A26-1A8D-8919-CF99-F25E7F7BEF5C}" dt="2023-06-05T20:33:36.608" v="598"/>
          <ac:spMkLst>
            <pc:docMk/>
            <pc:sldMk cId="3966529703" sldId="261"/>
            <ac:spMk id="9" creationId="{E97FB27B-38F3-FAD7-A7B5-C5B59C61F625}"/>
          </ac:spMkLst>
        </pc:spChg>
        <pc:spChg chg="del mod">
          <ac:chgData name="Gaetan CORIN" userId="S::gaetan.corin@celad.com::79c2d492-1b23-404d-b04b-7a68f7eb09d9" providerId="AD" clId="Web-{44BE4A26-1A8D-8919-CF99-F25E7F7BEF5C}" dt="2023-06-05T20:33:59.078" v="604"/>
          <ac:spMkLst>
            <pc:docMk/>
            <pc:sldMk cId="3966529703" sldId="261"/>
            <ac:spMk id="11" creationId="{696D7CE1-28D8-2569-E78C-1EF59CE81E4C}"/>
          </ac:spMkLst>
        </pc:spChg>
        <pc:spChg chg="del">
          <ac:chgData name="Gaetan CORIN" userId="S::gaetan.corin@celad.com::79c2d492-1b23-404d-b04b-7a68f7eb09d9" providerId="AD" clId="Web-{44BE4A26-1A8D-8919-CF99-F25E7F7BEF5C}" dt="2023-06-05T20:33:51.327" v="602"/>
          <ac:spMkLst>
            <pc:docMk/>
            <pc:sldMk cId="3966529703" sldId="261"/>
            <ac:spMk id="12" creationId="{FF4A0A10-5C34-42AB-212E-4AB89C9736B0}"/>
          </ac:spMkLst>
        </pc:spChg>
        <pc:spChg chg="mod">
          <ac:chgData name="Gaetan CORIN" userId="S::gaetan.corin@celad.com::79c2d492-1b23-404d-b04b-7a68f7eb09d9" providerId="AD" clId="Web-{44BE4A26-1A8D-8919-CF99-F25E7F7BEF5C}" dt="2023-06-05T22:46:56.938" v="1539" actId="20577"/>
          <ac:spMkLst>
            <pc:docMk/>
            <pc:sldMk cId="3966529703" sldId="261"/>
            <ac:spMk id="13" creationId="{08E440CA-CD02-6F37-CA3C-D3EC56E3BB97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0:33:48.265" v="601"/>
          <ac:spMkLst>
            <pc:docMk/>
            <pc:sldMk cId="3966529703" sldId="261"/>
            <ac:spMk id="15" creationId="{814E6B2D-67F7-798E-1E79-35307B35FD9C}"/>
          </ac:spMkLst>
        </pc:spChg>
        <pc:spChg chg="mod">
          <ac:chgData name="Gaetan CORIN" userId="S::gaetan.corin@celad.com::79c2d492-1b23-404d-b04b-7a68f7eb09d9" providerId="AD" clId="Web-{44BE4A26-1A8D-8919-CF99-F25E7F7BEF5C}" dt="2023-06-05T21:48:23.600" v="1049" actId="20577"/>
          <ac:spMkLst>
            <pc:docMk/>
            <pc:sldMk cId="3966529703" sldId="261"/>
            <ac:spMk id="16" creationId="{BE0B7A33-D066-B1A2-80DE-8126F7FFAC7F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0:44:27.545" v="678"/>
          <ac:spMkLst>
            <pc:docMk/>
            <pc:sldMk cId="3966529703" sldId="261"/>
            <ac:spMk id="19" creationId="{1D567F4A-B764-6260-D98C-5BAE6935D4BF}"/>
          </ac:spMkLst>
        </pc:spChg>
        <pc:spChg chg="del mod">
          <ac:chgData name="Gaetan CORIN" userId="S::gaetan.corin@celad.com::79c2d492-1b23-404d-b04b-7a68f7eb09d9" providerId="AD" clId="Web-{44BE4A26-1A8D-8919-CF99-F25E7F7BEF5C}" dt="2023-06-05T20:33:31.186" v="596"/>
          <ac:spMkLst>
            <pc:docMk/>
            <pc:sldMk cId="3966529703" sldId="261"/>
            <ac:spMk id="20" creationId="{E43213AC-69E6-C0EB-F91E-2E128F46F8B7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0:44:52.202" v="683"/>
          <ac:spMkLst>
            <pc:docMk/>
            <pc:sldMk cId="3966529703" sldId="261"/>
            <ac:spMk id="22" creationId="{427A83AE-BB9A-1DA0-008A-7EA52991B6BB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1:00:26.738" v="908"/>
          <ac:spMkLst>
            <pc:docMk/>
            <pc:sldMk cId="3966529703" sldId="261"/>
            <ac:spMk id="25" creationId="{EB671C2E-36A5-3923-208E-AA144C3CA2DF}"/>
          </ac:spMkLst>
        </pc:spChg>
        <pc:spChg chg="add mod">
          <ac:chgData name="Gaetan CORIN" userId="S::gaetan.corin@celad.com::79c2d492-1b23-404d-b04b-7a68f7eb09d9" providerId="AD" clId="Web-{44BE4A26-1A8D-8919-CF99-F25E7F7BEF5C}" dt="2023-06-05T20:51:37.430" v="753" actId="1076"/>
          <ac:spMkLst>
            <pc:docMk/>
            <pc:sldMk cId="3966529703" sldId="261"/>
            <ac:spMk id="27" creationId="{4A816DEA-904E-9677-AA23-C6EAF72FFC00}"/>
          </ac:spMkLst>
        </pc:spChg>
        <pc:spChg chg="add mod">
          <ac:chgData name="Gaetan CORIN" userId="S::gaetan.corin@celad.com::79c2d492-1b23-404d-b04b-7a68f7eb09d9" providerId="AD" clId="Web-{44BE4A26-1A8D-8919-CF99-F25E7F7BEF5C}" dt="2023-06-05T20:53:32.698" v="769" actId="1076"/>
          <ac:spMkLst>
            <pc:docMk/>
            <pc:sldMk cId="3966529703" sldId="261"/>
            <ac:spMk id="28" creationId="{ED61AD03-864A-D688-9DCB-50EC44D56276}"/>
          </ac:spMkLst>
        </pc:spChg>
        <pc:spChg chg="add del">
          <ac:chgData name="Gaetan CORIN" userId="S::gaetan.corin@celad.com::79c2d492-1b23-404d-b04b-7a68f7eb09d9" providerId="AD" clId="Web-{44BE4A26-1A8D-8919-CF99-F25E7F7BEF5C}" dt="2023-06-05T21:45:01.799" v="1025"/>
          <ac:spMkLst>
            <pc:docMk/>
            <pc:sldMk cId="3966529703" sldId="261"/>
            <ac:spMk id="30" creationId="{4878B7AD-DB84-0428-8E0E-7FEBA389E85E}"/>
          </ac:spMkLst>
        </pc:spChg>
        <pc:spChg chg="add mod">
          <ac:chgData name="Gaetan CORIN" userId="S::gaetan.corin@celad.com::79c2d492-1b23-404d-b04b-7a68f7eb09d9" providerId="AD" clId="Web-{44BE4A26-1A8D-8919-CF99-F25E7F7BEF5C}" dt="2023-06-05T23:09:41.606" v="1773" actId="14100"/>
          <ac:spMkLst>
            <pc:docMk/>
            <pc:sldMk cId="3966529703" sldId="261"/>
            <ac:spMk id="32" creationId="{32E32F88-7F29-FB09-AD79-DE7FD9C2BE2A}"/>
          </ac:spMkLst>
        </pc:spChg>
        <pc:spChg chg="add mod">
          <ac:chgData name="Gaetan CORIN" userId="S::gaetan.corin@celad.com::79c2d492-1b23-404d-b04b-7a68f7eb09d9" providerId="AD" clId="Web-{44BE4A26-1A8D-8919-CF99-F25E7F7BEF5C}" dt="2023-06-05T22:02:15.830" v="1143" actId="20577"/>
          <ac:spMkLst>
            <pc:docMk/>
            <pc:sldMk cId="3966529703" sldId="261"/>
            <ac:spMk id="34" creationId="{6CF9D8AE-D73B-01A7-9B3B-113427809D7E}"/>
          </ac:spMkLst>
        </pc:spChg>
        <pc:picChg chg="del">
          <ac:chgData name="Gaetan CORIN" userId="S::gaetan.corin@celad.com::79c2d492-1b23-404d-b04b-7a68f7eb09d9" providerId="AD" clId="Web-{44BE4A26-1A8D-8919-CF99-F25E7F7BEF5C}" dt="2023-06-05T20:33:45.187" v="600"/>
          <ac:picMkLst>
            <pc:docMk/>
            <pc:sldMk cId="3966529703" sldId="261"/>
            <ac:picMk id="3" creationId="{E88A4E43-0F3A-8C02-8C9D-E7CAEE77FBB5}"/>
          </ac:picMkLst>
        </pc:picChg>
        <pc:picChg chg="del">
          <ac:chgData name="Gaetan CORIN" userId="S::gaetan.corin@celad.com::79c2d492-1b23-404d-b04b-7a68f7eb09d9" providerId="AD" clId="Web-{44BE4A26-1A8D-8919-CF99-F25E7F7BEF5C}" dt="2023-06-05T20:33:32.843" v="597"/>
          <ac:picMkLst>
            <pc:docMk/>
            <pc:sldMk cId="3966529703" sldId="261"/>
            <ac:picMk id="10" creationId="{6629DE63-DA08-6E8D-3BB3-627D76C9C99B}"/>
          </ac:picMkLst>
        </pc:picChg>
        <pc:picChg chg="add mod">
          <ac:chgData name="Gaetan CORIN" userId="S::gaetan.corin@celad.com::79c2d492-1b23-404d-b04b-7a68f7eb09d9" providerId="AD" clId="Web-{44BE4A26-1A8D-8919-CF99-F25E7F7BEF5C}" dt="2023-06-05T20:51:28.445" v="751" actId="1076"/>
          <ac:picMkLst>
            <pc:docMk/>
            <pc:sldMk cId="3966529703" sldId="261"/>
            <ac:picMk id="17" creationId="{3784E2FE-6E63-1CA2-8785-60AA4819CAF7}"/>
          </ac:picMkLst>
        </pc:picChg>
        <pc:picChg chg="add mod">
          <ac:chgData name="Gaetan CORIN" userId="S::gaetan.corin@celad.com::79c2d492-1b23-404d-b04b-7a68f7eb09d9" providerId="AD" clId="Web-{44BE4A26-1A8D-8919-CF99-F25E7F7BEF5C}" dt="2023-06-05T20:51:28.445" v="752" actId="1076"/>
          <ac:picMkLst>
            <pc:docMk/>
            <pc:sldMk cId="3966529703" sldId="261"/>
            <ac:picMk id="23" creationId="{EF75B408-D7A0-CE1A-3FB2-33CFDEE07030}"/>
          </ac:picMkLst>
        </pc:picChg>
        <pc:picChg chg="add">
          <ac:chgData name="Gaetan CORIN" userId="S::gaetan.corin@celad.com::79c2d492-1b23-404d-b04b-7a68f7eb09d9" providerId="AD" clId="Web-{44BE4A26-1A8D-8919-CF99-F25E7F7BEF5C}" dt="2023-06-05T22:02:08.111" v="1141"/>
          <ac:picMkLst>
            <pc:docMk/>
            <pc:sldMk cId="3966529703" sldId="261"/>
            <ac:picMk id="36" creationId="{9D631C5B-7743-A44D-4677-B7363CC318FF}"/>
          </ac:picMkLst>
        </pc:picChg>
      </pc:sldChg>
      <pc:sldChg chg="addSp delSp modSp add replId">
        <pc:chgData name="Gaetan CORIN" userId="S::gaetan.corin@celad.com::79c2d492-1b23-404d-b04b-7a68f7eb09d9" providerId="AD" clId="Web-{44BE4A26-1A8D-8919-CF99-F25E7F7BEF5C}" dt="2023-06-05T23:09:58.700" v="1775"/>
        <pc:sldMkLst>
          <pc:docMk/>
          <pc:sldMk cId="1168835578" sldId="262"/>
        </pc:sldMkLst>
        <pc:spChg chg="del">
          <ac:chgData name="Gaetan CORIN" userId="S::gaetan.corin@celad.com::79c2d492-1b23-404d-b04b-7a68f7eb09d9" providerId="AD" clId="Web-{44BE4A26-1A8D-8919-CF99-F25E7F7BEF5C}" dt="2023-06-05T20:54:02.480" v="771"/>
          <ac:spMkLst>
            <pc:docMk/>
            <pc:sldMk cId="1168835578" sldId="262"/>
            <ac:spMk id="8" creationId="{976EEA28-BB46-3E2D-2366-3AD08585B936}"/>
          </ac:spMkLst>
        </pc:spChg>
        <pc:spChg chg="add mod">
          <ac:chgData name="Gaetan CORIN" userId="S::gaetan.corin@celad.com::79c2d492-1b23-404d-b04b-7a68f7eb09d9" providerId="AD" clId="Web-{44BE4A26-1A8D-8919-CF99-F25E7F7BEF5C}" dt="2023-06-05T21:11:35.863" v="987" actId="20577"/>
          <ac:spMkLst>
            <pc:docMk/>
            <pc:sldMk cId="1168835578" sldId="262"/>
            <ac:spMk id="9" creationId="{E2B16712-982C-221B-39EE-E01BDDEE9653}"/>
          </ac:spMkLst>
        </pc:spChg>
        <pc:spChg chg="add">
          <ac:chgData name="Gaetan CORIN" userId="S::gaetan.corin@celad.com::79c2d492-1b23-404d-b04b-7a68f7eb09d9" providerId="AD" clId="Web-{44BE4A26-1A8D-8919-CF99-F25E7F7BEF5C}" dt="2023-06-05T20:54:23.215" v="776"/>
          <ac:spMkLst>
            <pc:docMk/>
            <pc:sldMk cId="1168835578" sldId="262"/>
            <ac:spMk id="11" creationId="{2F063C52-9475-2270-3558-D34BF54B2152}"/>
          </ac:spMkLst>
        </pc:spChg>
        <pc:spChg chg="del">
          <ac:chgData name="Gaetan CORIN" userId="S::gaetan.corin@celad.com::79c2d492-1b23-404d-b04b-7a68f7eb09d9" providerId="AD" clId="Web-{44BE4A26-1A8D-8919-CF99-F25E7F7BEF5C}" dt="2023-06-05T22:47:08.750" v="1540"/>
          <ac:spMkLst>
            <pc:docMk/>
            <pc:sldMk cId="1168835578" sldId="262"/>
            <ac:spMk id="13" creationId="{08E440CA-CD02-6F37-CA3C-D3EC56E3BB97}"/>
          </ac:spMkLst>
        </pc:spChg>
        <pc:spChg chg="mod">
          <ac:chgData name="Gaetan CORIN" userId="S::gaetan.corin@celad.com::79c2d492-1b23-404d-b04b-7a68f7eb09d9" providerId="AD" clId="Web-{44BE4A26-1A8D-8919-CF99-F25E7F7BEF5C}" dt="2023-06-05T21:48:28.459" v="1050" actId="20577"/>
          <ac:spMkLst>
            <pc:docMk/>
            <pc:sldMk cId="1168835578" sldId="262"/>
            <ac:spMk id="16" creationId="{BE0B7A33-D066-B1A2-80DE-8126F7FFAC7F}"/>
          </ac:spMkLst>
        </pc:spChg>
        <pc:spChg chg="mod">
          <ac:chgData name="Gaetan CORIN" userId="S::gaetan.corin@celad.com::79c2d492-1b23-404d-b04b-7a68f7eb09d9" providerId="AD" clId="Web-{44BE4A26-1A8D-8919-CF99-F25E7F7BEF5C}" dt="2023-06-05T22:03:48.379" v="1205" actId="20577"/>
          <ac:spMkLst>
            <pc:docMk/>
            <pc:sldMk cId="1168835578" sldId="262"/>
            <ac:spMk id="19" creationId="{1D567F4A-B764-6260-D98C-5BAE6935D4BF}"/>
          </ac:spMkLst>
        </pc:spChg>
        <pc:spChg chg="del">
          <ac:chgData name="Gaetan CORIN" userId="S::gaetan.corin@celad.com::79c2d492-1b23-404d-b04b-7a68f7eb09d9" providerId="AD" clId="Web-{44BE4A26-1A8D-8919-CF99-F25E7F7BEF5C}" dt="2023-06-05T20:54:05.464" v="773"/>
          <ac:spMkLst>
            <pc:docMk/>
            <pc:sldMk cId="1168835578" sldId="262"/>
            <ac:spMk id="22" creationId="{427A83AE-BB9A-1DA0-008A-7EA52991B6BB}"/>
          </ac:spMkLst>
        </pc:spChg>
        <pc:spChg chg="add">
          <ac:chgData name="Gaetan CORIN" userId="S::gaetan.corin@celad.com::79c2d492-1b23-404d-b04b-7a68f7eb09d9" providerId="AD" clId="Web-{44BE4A26-1A8D-8919-CF99-F25E7F7BEF5C}" dt="2023-06-05T20:54:40.309" v="779"/>
          <ac:spMkLst>
            <pc:docMk/>
            <pc:sldMk cId="1168835578" sldId="262"/>
            <ac:spMk id="24" creationId="{FC025902-E7E5-EF17-51A9-6D5DBC37B809}"/>
          </ac:spMkLst>
        </pc:spChg>
        <pc:spChg chg="del mod">
          <ac:chgData name="Gaetan CORIN" userId="S::gaetan.corin@celad.com::79c2d492-1b23-404d-b04b-7a68f7eb09d9" providerId="AD" clId="Web-{44BE4A26-1A8D-8919-CF99-F25E7F7BEF5C}" dt="2023-06-05T23:09:52.372" v="1774"/>
          <ac:spMkLst>
            <pc:docMk/>
            <pc:sldMk cId="1168835578" sldId="262"/>
            <ac:spMk id="25" creationId="{EB671C2E-36A5-3923-208E-AA144C3CA2DF}"/>
          </ac:spMkLst>
        </pc:spChg>
        <pc:spChg chg="add">
          <ac:chgData name="Gaetan CORIN" userId="S::gaetan.corin@celad.com::79c2d492-1b23-404d-b04b-7a68f7eb09d9" providerId="AD" clId="Web-{44BE4A26-1A8D-8919-CF99-F25E7F7BEF5C}" dt="2023-06-05T22:47:20.047" v="1541"/>
          <ac:spMkLst>
            <pc:docMk/>
            <pc:sldMk cId="1168835578" sldId="262"/>
            <ac:spMk id="27" creationId="{26AC5F6E-BC2C-C63F-7884-75830A1492F9}"/>
          </ac:spMkLst>
        </pc:spChg>
        <pc:spChg chg="add">
          <ac:chgData name="Gaetan CORIN" userId="S::gaetan.corin@celad.com::79c2d492-1b23-404d-b04b-7a68f7eb09d9" providerId="AD" clId="Web-{44BE4A26-1A8D-8919-CF99-F25E7F7BEF5C}" dt="2023-06-05T23:09:58.700" v="1775"/>
          <ac:spMkLst>
            <pc:docMk/>
            <pc:sldMk cId="1168835578" sldId="262"/>
            <ac:spMk id="29" creationId="{95BD332E-A198-2897-A382-1C56D66A1B0D}"/>
          </ac:spMkLst>
        </pc:spChg>
        <pc:picChg chg="add del mod">
          <ac:chgData name="Gaetan CORIN" userId="S::gaetan.corin@celad.com::79c2d492-1b23-404d-b04b-7a68f7eb09d9" providerId="AD" clId="Web-{44BE4A26-1A8D-8919-CF99-F25E7F7BEF5C}" dt="2023-06-05T20:48:17.753" v="707"/>
          <ac:picMkLst>
            <pc:docMk/>
            <pc:sldMk cId="1168835578" sldId="262"/>
            <ac:picMk id="2" creationId="{73F5DEF4-C882-6B48-E97E-CFD9085CE45B}"/>
          </ac:picMkLst>
        </pc:picChg>
        <pc:picChg chg="add mod">
          <ac:chgData name="Gaetan CORIN" userId="S::gaetan.corin@celad.com::79c2d492-1b23-404d-b04b-7a68f7eb09d9" providerId="AD" clId="Web-{44BE4A26-1A8D-8919-CF99-F25E7F7BEF5C}" dt="2023-06-05T21:00:09.472" v="905" actId="1076"/>
          <ac:picMkLst>
            <pc:docMk/>
            <pc:sldMk cId="1168835578" sldId="262"/>
            <ac:picMk id="3" creationId="{37BCF5F0-3CB1-4E51-7B21-CC24848FAB1F}"/>
          </ac:picMkLst>
        </pc:picChg>
        <pc:picChg chg="add">
          <ac:chgData name="Gaetan CORIN" userId="S::gaetan.corin@celad.com::79c2d492-1b23-404d-b04b-7a68f7eb09d9" providerId="AD" clId="Web-{44BE4A26-1A8D-8919-CF99-F25E7F7BEF5C}" dt="2023-06-05T20:54:28.043" v="777"/>
          <ac:picMkLst>
            <pc:docMk/>
            <pc:sldMk cId="1168835578" sldId="262"/>
            <ac:picMk id="15" creationId="{8301CFAA-77D5-DD2A-C520-207DC2563A57}"/>
          </ac:picMkLst>
        </pc:picChg>
        <pc:picChg chg="del">
          <ac:chgData name="Gaetan CORIN" userId="S::gaetan.corin@celad.com::79c2d492-1b23-404d-b04b-7a68f7eb09d9" providerId="AD" clId="Web-{44BE4A26-1A8D-8919-CF99-F25E7F7BEF5C}" dt="2023-06-05T20:54:03.277" v="772"/>
          <ac:picMkLst>
            <pc:docMk/>
            <pc:sldMk cId="1168835578" sldId="262"/>
            <ac:picMk id="17" creationId="{3784E2FE-6E63-1CA2-8785-60AA4819CAF7}"/>
          </ac:picMkLst>
        </pc:picChg>
        <pc:picChg chg="add">
          <ac:chgData name="Gaetan CORIN" userId="S::gaetan.corin@celad.com::79c2d492-1b23-404d-b04b-7a68f7eb09d9" providerId="AD" clId="Web-{44BE4A26-1A8D-8919-CF99-F25E7F7BEF5C}" dt="2023-06-05T20:54:34.637" v="778"/>
          <ac:picMkLst>
            <pc:docMk/>
            <pc:sldMk cId="1168835578" sldId="262"/>
            <ac:picMk id="20" creationId="{6A40B2D7-27B8-4081-AA73-0886D86AC2B1}"/>
          </ac:picMkLst>
        </pc:picChg>
        <pc:picChg chg="del">
          <ac:chgData name="Gaetan CORIN" userId="S::gaetan.corin@celad.com::79c2d492-1b23-404d-b04b-7a68f7eb09d9" providerId="AD" clId="Web-{44BE4A26-1A8D-8919-CF99-F25E7F7BEF5C}" dt="2023-06-05T20:54:06.667" v="774"/>
          <ac:picMkLst>
            <pc:docMk/>
            <pc:sldMk cId="1168835578" sldId="262"/>
            <ac:picMk id="23" creationId="{EF75B408-D7A0-CE1A-3FB2-33CFDEE07030}"/>
          </ac:picMkLst>
        </pc:picChg>
      </pc:sldChg>
      <pc:sldChg chg="modSp add ord replId">
        <pc:chgData name="Gaetan CORIN" userId="S::gaetan.corin@celad.com::79c2d492-1b23-404d-b04b-7a68f7eb09d9" providerId="AD" clId="Web-{44BE4A26-1A8D-8919-CF99-F25E7F7BEF5C}" dt="2023-06-06T01:05:56.407" v="2798" actId="20577"/>
        <pc:sldMkLst>
          <pc:docMk/>
          <pc:sldMk cId="2626282202" sldId="263"/>
        </pc:sldMkLst>
        <pc:spChg chg="mod">
          <ac:chgData name="Gaetan CORIN" userId="S::gaetan.corin@celad.com::79c2d492-1b23-404d-b04b-7a68f7eb09d9" providerId="AD" clId="Web-{44BE4A26-1A8D-8919-CF99-F25E7F7BEF5C}" dt="2023-06-06T01:05:56.407" v="2798" actId="20577"/>
          <ac:spMkLst>
            <pc:docMk/>
            <pc:sldMk cId="2626282202" sldId="263"/>
            <ac:spMk id="3" creationId="{00000000-0000-0000-0000-000000000000}"/>
          </ac:spMkLst>
        </pc:spChg>
        <pc:spChg chg="mod">
          <ac:chgData name="Gaetan CORIN" userId="S::gaetan.corin@celad.com::79c2d492-1b23-404d-b04b-7a68f7eb09d9" providerId="AD" clId="Web-{44BE4A26-1A8D-8919-CF99-F25E7F7BEF5C}" dt="2023-06-05T21:48:18.444" v="1047" actId="20577"/>
          <ac:spMkLst>
            <pc:docMk/>
            <pc:sldMk cId="2626282202" sldId="263"/>
            <ac:spMk id="16" creationId="{BE0B7A33-D066-B1A2-80DE-8126F7FFAC7F}"/>
          </ac:spMkLst>
        </pc:spChg>
      </pc:sldChg>
      <pc:sldChg chg="addSp delSp modSp add del ord replId">
        <pc:chgData name="Gaetan CORIN" userId="S::gaetan.corin@celad.com::79c2d492-1b23-404d-b04b-7a68f7eb09d9" providerId="AD" clId="Web-{44BE4A26-1A8D-8919-CF99-F25E7F7BEF5C}" dt="2023-06-05T21:46:41.441" v="1037"/>
        <pc:sldMkLst>
          <pc:docMk/>
          <pc:sldMk cId="3262319542" sldId="263"/>
        </pc:sldMkLst>
        <pc:spChg chg="del">
          <ac:chgData name="Gaetan CORIN" userId="S::gaetan.corin@celad.com::79c2d492-1b23-404d-b04b-7a68f7eb09d9" providerId="AD" clId="Web-{44BE4A26-1A8D-8919-CF99-F25E7F7BEF5C}" dt="2023-06-05T21:45:45.674" v="1028"/>
          <ac:spMkLst>
            <pc:docMk/>
            <pc:sldMk cId="3262319542" sldId="263"/>
            <ac:spMk id="3" creationId="{00000000-0000-0000-0000-000000000000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1:45:49.253" v="1029"/>
          <ac:spMkLst>
            <pc:docMk/>
            <pc:sldMk cId="3262319542" sldId="263"/>
            <ac:spMk id="4" creationId="{D61710BD-9A53-51A7-77B2-2208A75FEC0F}"/>
          </ac:spMkLst>
        </pc:spChg>
        <pc:spChg chg="add mod">
          <ac:chgData name="Gaetan CORIN" userId="S::gaetan.corin@celad.com::79c2d492-1b23-404d-b04b-7a68f7eb09d9" providerId="AD" clId="Web-{44BE4A26-1A8D-8919-CF99-F25E7F7BEF5C}" dt="2023-06-05T21:46:34.847" v="1036" actId="20577"/>
          <ac:spMkLst>
            <pc:docMk/>
            <pc:sldMk cId="3262319542" sldId="263"/>
            <ac:spMk id="7" creationId="{8EAA46E7-81C6-7BC8-EAF4-96A8D89E6425}"/>
          </ac:spMkLst>
        </pc:spChg>
        <pc:spChg chg="del mod">
          <ac:chgData name="Gaetan CORIN" userId="S::gaetan.corin@celad.com::79c2d492-1b23-404d-b04b-7a68f7eb09d9" providerId="AD" clId="Web-{44BE4A26-1A8D-8919-CF99-F25E7F7BEF5C}" dt="2023-06-05T21:45:59.440" v="1031"/>
          <ac:spMkLst>
            <pc:docMk/>
            <pc:sldMk cId="3262319542" sldId="263"/>
            <ac:spMk id="20" creationId="{E43213AC-69E6-C0EB-F91E-2E128F46F8B7}"/>
          </ac:spMkLst>
        </pc:spChg>
      </pc:sldChg>
      <pc:sldChg chg="addSp delSp modSp add replId">
        <pc:chgData name="Gaetan CORIN" userId="S::gaetan.corin@celad.com::79c2d492-1b23-404d-b04b-7a68f7eb09d9" providerId="AD" clId="Web-{44BE4A26-1A8D-8919-CF99-F25E7F7BEF5C}" dt="2023-06-05T23:33:21.775" v="1985" actId="20577"/>
        <pc:sldMkLst>
          <pc:docMk/>
          <pc:sldMk cId="579762051" sldId="264"/>
        </pc:sldMkLst>
        <pc:spChg chg="add mod">
          <ac:chgData name="Gaetan CORIN" userId="S::gaetan.corin@celad.com::79c2d492-1b23-404d-b04b-7a68f7eb09d9" providerId="AD" clId="Web-{44BE4A26-1A8D-8919-CF99-F25E7F7BEF5C}" dt="2023-06-05T23:33:21.775" v="1985" actId="20577"/>
          <ac:spMkLst>
            <pc:docMk/>
            <pc:sldMk cId="579762051" sldId="264"/>
            <ac:spMk id="2" creationId="{14ED1FE9-7BDE-794F-7FB3-192C7975FDF8}"/>
          </ac:spMkLst>
        </pc:spChg>
        <pc:spChg chg="add">
          <ac:chgData name="Gaetan CORIN" userId="S::gaetan.corin@celad.com::79c2d492-1b23-404d-b04b-7a68f7eb09d9" providerId="AD" clId="Web-{44BE4A26-1A8D-8919-CF99-F25E7F7BEF5C}" dt="2023-06-05T23:20:05.717" v="1881"/>
          <ac:spMkLst>
            <pc:docMk/>
            <pc:sldMk cId="579762051" sldId="264"/>
            <ac:spMk id="8" creationId="{8C5FAA5D-9907-DA7D-DBF7-455561C52989}"/>
          </ac:spMkLst>
        </pc:spChg>
        <pc:spChg chg="mod">
          <ac:chgData name="Gaetan CORIN" userId="S::gaetan.corin@celad.com::79c2d492-1b23-404d-b04b-7a68f7eb09d9" providerId="AD" clId="Web-{44BE4A26-1A8D-8919-CF99-F25E7F7BEF5C}" dt="2023-06-05T22:51:19.772" v="1570" actId="20577"/>
          <ac:spMkLst>
            <pc:docMk/>
            <pc:sldMk cId="579762051" sldId="264"/>
            <ac:spMk id="16" creationId="{BE0B7A33-D066-B1A2-80DE-8126F7FFAC7F}"/>
          </ac:spMkLst>
        </pc:spChg>
        <pc:spChg chg="mod">
          <ac:chgData name="Gaetan CORIN" userId="S::gaetan.corin@celad.com::79c2d492-1b23-404d-b04b-7a68f7eb09d9" providerId="AD" clId="Web-{44BE4A26-1A8D-8919-CF99-F25E7F7BEF5C}" dt="2023-06-05T23:17:33.526" v="1856" actId="1076"/>
          <ac:spMkLst>
            <pc:docMk/>
            <pc:sldMk cId="579762051" sldId="264"/>
            <ac:spMk id="19" creationId="{1D567F4A-B764-6260-D98C-5BAE6935D4BF}"/>
          </ac:spMkLst>
        </pc:spChg>
        <pc:spChg chg="del mod">
          <ac:chgData name="Gaetan CORIN" userId="S::gaetan.corin@celad.com::79c2d492-1b23-404d-b04b-7a68f7eb09d9" providerId="AD" clId="Web-{44BE4A26-1A8D-8919-CF99-F25E7F7BEF5C}" dt="2023-06-05T23:19:58.248" v="1880"/>
          <ac:spMkLst>
            <pc:docMk/>
            <pc:sldMk cId="579762051" sldId="264"/>
            <ac:spMk id="25" creationId="{EB671C2E-36A5-3923-208E-AA144C3CA2DF}"/>
          </ac:spMkLst>
        </pc:spChg>
        <pc:picChg chg="del">
          <ac:chgData name="Gaetan CORIN" userId="S::gaetan.corin@celad.com::79c2d492-1b23-404d-b04b-7a68f7eb09d9" providerId="AD" clId="Web-{44BE4A26-1A8D-8919-CF99-F25E7F7BEF5C}" dt="2023-06-05T21:53:45.451" v="1069"/>
          <ac:picMkLst>
            <pc:docMk/>
            <pc:sldMk cId="579762051" sldId="264"/>
            <ac:picMk id="3" creationId="{37BCF5F0-3CB1-4E51-7B21-CC24848FAB1F}"/>
          </ac:picMkLst>
        </pc:picChg>
      </pc:sldChg>
      <pc:sldChg chg="modSp add ord replId">
        <pc:chgData name="Gaetan CORIN" userId="S::gaetan.corin@celad.com::79c2d492-1b23-404d-b04b-7a68f7eb09d9" providerId="AD" clId="Web-{44BE4A26-1A8D-8919-CF99-F25E7F7BEF5C}" dt="2023-06-06T01:05:25.953" v="2787" actId="20577"/>
        <pc:sldMkLst>
          <pc:docMk/>
          <pc:sldMk cId="227569041" sldId="265"/>
        </pc:sldMkLst>
        <pc:spChg chg="mod">
          <ac:chgData name="Gaetan CORIN" userId="S::gaetan.corin@celad.com::79c2d492-1b23-404d-b04b-7a68f7eb09d9" providerId="AD" clId="Web-{44BE4A26-1A8D-8919-CF99-F25E7F7BEF5C}" dt="2023-06-06T01:05:25.953" v="2787" actId="20577"/>
          <ac:spMkLst>
            <pc:docMk/>
            <pc:sldMk cId="227569041" sldId="265"/>
            <ac:spMk id="3" creationId="{00000000-0000-0000-0000-000000000000}"/>
          </ac:spMkLst>
        </pc:spChg>
        <pc:spChg chg="mod">
          <ac:chgData name="Gaetan CORIN" userId="S::gaetan.corin@celad.com::79c2d492-1b23-404d-b04b-7a68f7eb09d9" providerId="AD" clId="Web-{44BE4A26-1A8D-8919-CF99-F25E7F7BEF5C}" dt="2023-06-05T22:51:24.663" v="1572" actId="20577"/>
          <ac:spMkLst>
            <pc:docMk/>
            <pc:sldMk cId="227569041" sldId="265"/>
            <ac:spMk id="16" creationId="{BE0B7A33-D066-B1A2-80DE-8126F7FFAC7F}"/>
          </ac:spMkLst>
        </pc:spChg>
      </pc:sldChg>
      <pc:sldChg chg="addSp delSp modSp add ord replId">
        <pc:chgData name="Gaetan CORIN" userId="S::gaetan.corin@celad.com::79c2d492-1b23-404d-b04b-7a68f7eb09d9" providerId="AD" clId="Web-{44BE4A26-1A8D-8919-CF99-F25E7F7BEF5C}" dt="2023-06-05T23:41:37.742" v="1992" actId="1076"/>
        <pc:sldMkLst>
          <pc:docMk/>
          <pc:sldMk cId="1432254607" sldId="266"/>
        </pc:sldMkLst>
        <pc:spChg chg="add del mod">
          <ac:chgData name="Gaetan CORIN" userId="S::gaetan.corin@celad.com::79c2d492-1b23-404d-b04b-7a68f7eb09d9" providerId="AD" clId="Web-{44BE4A26-1A8D-8919-CF99-F25E7F7BEF5C}" dt="2023-06-05T22:53:55.937" v="1605"/>
          <ac:spMkLst>
            <pc:docMk/>
            <pc:sldMk cId="1432254607" sldId="266"/>
            <ac:spMk id="3" creationId="{A1C166D7-2374-9350-A745-1AD368CBE845}"/>
          </ac:spMkLst>
        </pc:spChg>
        <pc:spChg chg="del mod">
          <ac:chgData name="Gaetan CORIN" userId="S::gaetan.corin@celad.com::79c2d492-1b23-404d-b04b-7a68f7eb09d9" providerId="AD" clId="Web-{44BE4A26-1A8D-8919-CF99-F25E7F7BEF5C}" dt="2023-06-05T22:52:50.498" v="1599"/>
          <ac:spMkLst>
            <pc:docMk/>
            <pc:sldMk cId="1432254607" sldId="266"/>
            <ac:spMk id="9" creationId="{E2B16712-982C-221B-39EE-E01BDDEE9653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3:41:25.304" v="1989"/>
          <ac:spMkLst>
            <pc:docMk/>
            <pc:sldMk cId="1432254607" sldId="266"/>
            <ac:spMk id="10" creationId="{F8189ADC-4EA1-776E-64CB-6091C3B86400}"/>
          </ac:spMkLst>
        </pc:spChg>
        <pc:spChg chg="del">
          <ac:chgData name="Gaetan CORIN" userId="S::gaetan.corin@celad.com::79c2d492-1b23-404d-b04b-7a68f7eb09d9" providerId="AD" clId="Web-{44BE4A26-1A8D-8919-CF99-F25E7F7BEF5C}" dt="2023-06-05T22:52:48.248" v="1597"/>
          <ac:spMkLst>
            <pc:docMk/>
            <pc:sldMk cId="1432254607" sldId="266"/>
            <ac:spMk id="11" creationId="{2F063C52-9475-2270-3558-D34BF54B2152}"/>
          </ac:spMkLst>
        </pc:spChg>
        <pc:spChg chg="mod">
          <ac:chgData name="Gaetan CORIN" userId="S::gaetan.corin@celad.com::79c2d492-1b23-404d-b04b-7a68f7eb09d9" providerId="AD" clId="Web-{44BE4A26-1A8D-8919-CF99-F25E7F7BEF5C}" dt="2023-06-05T22:51:55.976" v="1585" actId="14100"/>
          <ac:spMkLst>
            <pc:docMk/>
            <pc:sldMk cId="1432254607" sldId="266"/>
            <ac:spMk id="13" creationId="{08E440CA-CD02-6F37-CA3C-D3EC56E3BB97}"/>
          </ac:spMkLst>
        </pc:spChg>
        <pc:spChg chg="mod">
          <ac:chgData name="Gaetan CORIN" userId="S::gaetan.corin@celad.com::79c2d492-1b23-404d-b04b-7a68f7eb09d9" providerId="AD" clId="Web-{44BE4A26-1A8D-8919-CF99-F25E7F7BEF5C}" dt="2023-06-05T22:51:30.944" v="1574" actId="20577"/>
          <ac:spMkLst>
            <pc:docMk/>
            <pc:sldMk cId="1432254607" sldId="266"/>
            <ac:spMk id="16" creationId="{BE0B7A33-D066-B1A2-80DE-8126F7FFAC7F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5T23:41:31.195" v="1991"/>
          <ac:spMkLst>
            <pc:docMk/>
            <pc:sldMk cId="1432254607" sldId="266"/>
            <ac:spMk id="17" creationId="{4F55B451-0664-3493-74B5-B9CC8CC5A6CC}"/>
          </ac:spMkLst>
        </pc:spChg>
        <pc:spChg chg="del">
          <ac:chgData name="Gaetan CORIN" userId="S::gaetan.corin@celad.com::79c2d492-1b23-404d-b04b-7a68f7eb09d9" providerId="AD" clId="Web-{44BE4A26-1A8D-8919-CF99-F25E7F7BEF5C}" dt="2023-06-05T22:52:58.654" v="1603"/>
          <ac:spMkLst>
            <pc:docMk/>
            <pc:sldMk cId="1432254607" sldId="266"/>
            <ac:spMk id="19" creationId="{1D567F4A-B764-6260-D98C-5BAE6935D4BF}"/>
          </ac:spMkLst>
        </pc:spChg>
        <pc:spChg chg="del">
          <ac:chgData name="Gaetan CORIN" userId="S::gaetan.corin@celad.com::79c2d492-1b23-404d-b04b-7a68f7eb09d9" providerId="AD" clId="Web-{44BE4A26-1A8D-8919-CF99-F25E7F7BEF5C}" dt="2023-06-05T22:52:54.123" v="1601"/>
          <ac:spMkLst>
            <pc:docMk/>
            <pc:sldMk cId="1432254607" sldId="266"/>
            <ac:spMk id="24" creationId="{FC025902-E7E5-EF17-51A9-6D5DBC37B809}"/>
          </ac:spMkLst>
        </pc:spChg>
        <pc:spChg chg="del mod">
          <ac:chgData name="Gaetan CORIN" userId="S::gaetan.corin@celad.com::79c2d492-1b23-404d-b04b-7a68f7eb09d9" providerId="AD" clId="Web-{44BE4A26-1A8D-8919-CF99-F25E7F7BEF5C}" dt="2023-06-05T23:41:28.945" v="1990"/>
          <ac:spMkLst>
            <pc:docMk/>
            <pc:sldMk cId="1432254607" sldId="266"/>
            <ac:spMk id="25" creationId="{EB671C2E-36A5-3923-208E-AA144C3CA2DF}"/>
          </ac:spMkLst>
        </pc:spChg>
        <pc:picChg chg="add mod">
          <ac:chgData name="Gaetan CORIN" userId="S::gaetan.corin@celad.com::79c2d492-1b23-404d-b04b-7a68f7eb09d9" providerId="AD" clId="Web-{44BE4A26-1A8D-8919-CF99-F25E7F7BEF5C}" dt="2023-06-05T23:41:37.742" v="1992" actId="1076"/>
          <ac:picMkLst>
            <pc:docMk/>
            <pc:sldMk cId="1432254607" sldId="266"/>
            <ac:picMk id="6" creationId="{469ACF5D-CE4E-9FAC-524E-D43CF4BE4168}"/>
          </ac:picMkLst>
        </pc:picChg>
        <pc:picChg chg="del">
          <ac:chgData name="Gaetan CORIN" userId="S::gaetan.corin@celad.com::79c2d492-1b23-404d-b04b-7a68f7eb09d9" providerId="AD" clId="Web-{44BE4A26-1A8D-8919-CF99-F25E7F7BEF5C}" dt="2023-06-05T22:52:51.888" v="1600"/>
          <ac:picMkLst>
            <pc:docMk/>
            <pc:sldMk cId="1432254607" sldId="266"/>
            <ac:picMk id="15" creationId="{8301CFAA-77D5-DD2A-C520-207DC2563A57}"/>
          </ac:picMkLst>
        </pc:picChg>
        <pc:picChg chg="del">
          <ac:chgData name="Gaetan CORIN" userId="S::gaetan.corin@celad.com::79c2d492-1b23-404d-b04b-7a68f7eb09d9" providerId="AD" clId="Web-{44BE4A26-1A8D-8919-CF99-F25E7F7BEF5C}" dt="2023-06-05T22:52:55.107" v="1602"/>
          <ac:picMkLst>
            <pc:docMk/>
            <pc:sldMk cId="1432254607" sldId="266"/>
            <ac:picMk id="20" creationId="{6A40B2D7-27B8-4081-AA73-0886D86AC2B1}"/>
          </ac:picMkLst>
        </pc:picChg>
      </pc:sldChg>
      <pc:sldChg chg="modSp add ord replId">
        <pc:chgData name="Gaetan CORIN" userId="S::gaetan.corin@celad.com::79c2d492-1b23-404d-b04b-7a68f7eb09d9" providerId="AD" clId="Web-{44BE4A26-1A8D-8919-CF99-F25E7F7BEF5C}" dt="2023-06-06T01:05:37.937" v="2793" actId="20577"/>
        <pc:sldMkLst>
          <pc:docMk/>
          <pc:sldMk cId="702092328" sldId="267"/>
        </pc:sldMkLst>
        <pc:spChg chg="mod">
          <ac:chgData name="Gaetan CORIN" userId="S::gaetan.corin@celad.com::79c2d492-1b23-404d-b04b-7a68f7eb09d9" providerId="AD" clId="Web-{44BE4A26-1A8D-8919-CF99-F25E7F7BEF5C}" dt="2023-06-06T01:05:37.937" v="2793" actId="20577"/>
          <ac:spMkLst>
            <pc:docMk/>
            <pc:sldMk cId="702092328" sldId="267"/>
            <ac:spMk id="3" creationId="{00000000-0000-0000-0000-000000000000}"/>
          </ac:spMkLst>
        </pc:spChg>
        <pc:spChg chg="mod">
          <ac:chgData name="Gaetan CORIN" userId="S::gaetan.corin@celad.com::79c2d492-1b23-404d-b04b-7a68f7eb09d9" providerId="AD" clId="Web-{44BE4A26-1A8D-8919-CF99-F25E7F7BEF5C}" dt="2023-06-05T22:51:15.491" v="1568" actId="20577"/>
          <ac:spMkLst>
            <pc:docMk/>
            <pc:sldMk cId="702092328" sldId="267"/>
            <ac:spMk id="16" creationId="{BE0B7A33-D066-B1A2-80DE-8126F7FFAC7F}"/>
          </ac:spMkLst>
        </pc:spChg>
      </pc:sldChg>
      <pc:sldChg chg="add del replId">
        <pc:chgData name="Gaetan CORIN" userId="S::gaetan.corin@celad.com::79c2d492-1b23-404d-b04b-7a68f7eb09d9" providerId="AD" clId="Web-{44BE4A26-1A8D-8919-CF99-F25E7F7BEF5C}" dt="2023-06-05T23:22:06.660" v="1908"/>
        <pc:sldMkLst>
          <pc:docMk/>
          <pc:sldMk cId="371741557" sldId="268"/>
        </pc:sldMkLst>
      </pc:sldChg>
      <pc:sldChg chg="add del replId">
        <pc:chgData name="Gaetan CORIN" userId="S::gaetan.corin@celad.com::79c2d492-1b23-404d-b04b-7a68f7eb09d9" providerId="AD" clId="Web-{44BE4A26-1A8D-8919-CF99-F25E7F7BEF5C}" dt="2023-06-05T23:17:00.713" v="1848"/>
        <pc:sldMkLst>
          <pc:docMk/>
          <pc:sldMk cId="2551726890" sldId="269"/>
        </pc:sldMkLst>
      </pc:sldChg>
      <pc:sldChg chg="addSp delSp modSp add replId">
        <pc:chgData name="Gaetan CORIN" userId="S::gaetan.corin@celad.com::79c2d492-1b23-404d-b04b-7a68f7eb09d9" providerId="AD" clId="Web-{44BE4A26-1A8D-8919-CF99-F25E7F7BEF5C}" dt="2023-06-06T00:28:07.035" v="2521" actId="20577"/>
        <pc:sldMkLst>
          <pc:docMk/>
          <pc:sldMk cId="2893030569" sldId="269"/>
        </pc:sldMkLst>
        <pc:spChg chg="del">
          <ac:chgData name="Gaetan CORIN" userId="S::gaetan.corin@celad.com::79c2d492-1b23-404d-b04b-7a68f7eb09d9" providerId="AD" clId="Web-{44BE4A26-1A8D-8919-CF99-F25E7F7BEF5C}" dt="2023-06-05T23:33:27.822" v="1986"/>
          <ac:spMkLst>
            <pc:docMk/>
            <pc:sldMk cId="2893030569" sldId="269"/>
            <ac:spMk id="2" creationId="{14ED1FE9-7BDE-794F-7FB3-192C7975FDF8}"/>
          </ac:spMkLst>
        </pc:spChg>
        <pc:spChg chg="add mod">
          <ac:chgData name="Gaetan CORIN" userId="S::gaetan.corin@celad.com::79c2d492-1b23-404d-b04b-7a68f7eb09d9" providerId="AD" clId="Web-{44BE4A26-1A8D-8919-CF99-F25E7F7BEF5C}" dt="2023-06-05T23:33:47.358" v="1988" actId="1076"/>
          <ac:spMkLst>
            <pc:docMk/>
            <pc:sldMk cId="2893030569" sldId="269"/>
            <ac:spMk id="3" creationId="{F93AA440-A50C-E2FF-636E-810C6B3BF04C}"/>
          </ac:spMkLst>
        </pc:spChg>
        <pc:spChg chg="add mod">
          <ac:chgData name="Gaetan CORIN" userId="S::gaetan.corin@celad.com::79c2d492-1b23-404d-b04b-7a68f7eb09d9" providerId="AD" clId="Web-{44BE4A26-1A8D-8919-CF99-F25E7F7BEF5C}" dt="2023-06-06T00:28:07.035" v="2521" actId="20577"/>
          <ac:spMkLst>
            <pc:docMk/>
            <pc:sldMk cId="2893030569" sldId="269"/>
            <ac:spMk id="8" creationId="{D6D24029-7CB4-A461-F67B-DE1D9D1F57BA}"/>
          </ac:spMkLst>
        </pc:spChg>
        <pc:spChg chg="del mod">
          <ac:chgData name="Gaetan CORIN" userId="S::gaetan.corin@celad.com::79c2d492-1b23-404d-b04b-7a68f7eb09d9" providerId="AD" clId="Web-{44BE4A26-1A8D-8919-CF99-F25E7F7BEF5C}" dt="2023-06-05T23:17:58.199" v="1860"/>
          <ac:spMkLst>
            <pc:docMk/>
            <pc:sldMk cId="2893030569" sldId="269"/>
            <ac:spMk id="9" creationId="{E2B16712-982C-221B-39EE-E01BDDEE9653}"/>
          </ac:spMkLst>
        </pc:spChg>
        <pc:spChg chg="del">
          <ac:chgData name="Gaetan CORIN" userId="S::gaetan.corin@celad.com::79c2d492-1b23-404d-b04b-7a68f7eb09d9" providerId="AD" clId="Web-{44BE4A26-1A8D-8919-CF99-F25E7F7BEF5C}" dt="2023-06-05T23:18:03.230" v="1861"/>
          <ac:spMkLst>
            <pc:docMk/>
            <pc:sldMk cId="2893030569" sldId="269"/>
            <ac:spMk id="11" creationId="{2F063C52-9475-2270-3558-D34BF54B2152}"/>
          </ac:spMkLst>
        </pc:spChg>
        <pc:spChg chg="add">
          <ac:chgData name="Gaetan CORIN" userId="S::gaetan.corin@celad.com::79c2d492-1b23-404d-b04b-7a68f7eb09d9" providerId="AD" clId="Web-{44BE4A26-1A8D-8919-CF99-F25E7F7BEF5C}" dt="2023-06-05T23:33:36.947" v="1987"/>
          <ac:spMkLst>
            <pc:docMk/>
            <pc:sldMk cId="2893030569" sldId="269"/>
            <ac:spMk id="12" creationId="{A9A1AE21-AE03-7B35-9650-73B9CF2AA49F}"/>
          </ac:spMkLst>
        </pc:spChg>
        <pc:spChg chg="del">
          <ac:chgData name="Gaetan CORIN" userId="S::gaetan.corin@celad.com::79c2d492-1b23-404d-b04b-7a68f7eb09d9" providerId="AD" clId="Web-{44BE4A26-1A8D-8919-CF99-F25E7F7BEF5C}" dt="2023-06-05T23:18:06.277" v="1862"/>
          <ac:spMkLst>
            <pc:docMk/>
            <pc:sldMk cId="2893030569" sldId="269"/>
            <ac:spMk id="24" creationId="{FC025902-E7E5-EF17-51A9-6D5DBC37B809}"/>
          </ac:spMkLst>
        </pc:spChg>
        <pc:spChg chg="mod">
          <ac:chgData name="Gaetan CORIN" userId="S::gaetan.corin@celad.com::79c2d492-1b23-404d-b04b-7a68f7eb09d9" providerId="AD" clId="Web-{44BE4A26-1A8D-8919-CF99-F25E7F7BEF5C}" dt="2023-06-05T23:19:32.748" v="1878" actId="1076"/>
          <ac:spMkLst>
            <pc:docMk/>
            <pc:sldMk cId="2893030569" sldId="269"/>
            <ac:spMk id="25" creationId="{EB671C2E-36A5-3923-208E-AA144C3CA2DF}"/>
          </ac:spMkLst>
        </pc:spChg>
        <pc:picChg chg="del">
          <ac:chgData name="Gaetan CORIN" userId="S::gaetan.corin@celad.com::79c2d492-1b23-404d-b04b-7a68f7eb09d9" providerId="AD" clId="Web-{44BE4A26-1A8D-8919-CF99-F25E7F7BEF5C}" dt="2023-06-05T23:17:51.855" v="1858"/>
          <ac:picMkLst>
            <pc:docMk/>
            <pc:sldMk cId="2893030569" sldId="269"/>
            <ac:picMk id="15" creationId="{8301CFAA-77D5-DD2A-C520-207DC2563A57}"/>
          </ac:picMkLst>
        </pc:picChg>
        <pc:picChg chg="del">
          <ac:chgData name="Gaetan CORIN" userId="S::gaetan.corin@celad.com::79c2d492-1b23-404d-b04b-7a68f7eb09d9" providerId="AD" clId="Web-{44BE4A26-1A8D-8919-CF99-F25E7F7BEF5C}" dt="2023-06-05T23:18:08.418" v="1863"/>
          <ac:picMkLst>
            <pc:docMk/>
            <pc:sldMk cId="2893030569" sldId="269"/>
            <ac:picMk id="20" creationId="{6A40B2D7-27B8-4081-AA73-0886D86AC2B1}"/>
          </ac:picMkLst>
        </pc:picChg>
      </pc:sldChg>
      <pc:sldChg chg="addSp delSp modSp add replId">
        <pc:chgData name="Gaetan CORIN" userId="S::gaetan.corin@celad.com::79c2d492-1b23-404d-b04b-7a68f7eb09d9" providerId="AD" clId="Web-{44BE4A26-1A8D-8919-CF99-F25E7F7BEF5C}" dt="2023-06-06T00:25:44.798" v="2402" actId="20577"/>
        <pc:sldMkLst>
          <pc:docMk/>
          <pc:sldMk cId="2140821530" sldId="270"/>
        </pc:sldMkLst>
        <pc:spChg chg="add mod">
          <ac:chgData name="Gaetan CORIN" userId="S::gaetan.corin@celad.com::79c2d492-1b23-404d-b04b-7a68f7eb09d9" providerId="AD" clId="Web-{44BE4A26-1A8D-8919-CF99-F25E7F7BEF5C}" dt="2023-06-05T23:51:05.053" v="2058" actId="20577"/>
          <ac:spMkLst>
            <pc:docMk/>
            <pc:sldMk cId="2140821530" sldId="270"/>
            <ac:spMk id="8" creationId="{8E664764-F9C5-B4AC-1695-B22E3D4DF66D}"/>
          </ac:spMkLst>
        </pc:spChg>
        <pc:spChg chg="add mod">
          <ac:chgData name="Gaetan CORIN" userId="S::gaetan.corin@celad.com::79c2d492-1b23-404d-b04b-7a68f7eb09d9" providerId="AD" clId="Web-{44BE4A26-1A8D-8919-CF99-F25E7F7BEF5C}" dt="2023-06-06T00:25:44.798" v="2402" actId="20577"/>
          <ac:spMkLst>
            <pc:docMk/>
            <pc:sldMk cId="2140821530" sldId="270"/>
            <ac:spMk id="10" creationId="{136E7BDD-16BB-9A80-63A2-9C11E36E01EB}"/>
          </ac:spMkLst>
        </pc:spChg>
        <pc:picChg chg="add mod">
          <ac:chgData name="Gaetan CORIN" userId="S::gaetan.corin@celad.com::79c2d492-1b23-404d-b04b-7a68f7eb09d9" providerId="AD" clId="Web-{44BE4A26-1A8D-8919-CF99-F25E7F7BEF5C}" dt="2023-06-05T23:47:10.907" v="1997" actId="1076"/>
          <ac:picMkLst>
            <pc:docMk/>
            <pc:sldMk cId="2140821530" sldId="270"/>
            <ac:picMk id="2" creationId="{7E548FB1-C168-6DA5-0D97-6EAAF0D2A9E8}"/>
          </ac:picMkLst>
        </pc:picChg>
        <pc:picChg chg="del">
          <ac:chgData name="Gaetan CORIN" userId="S::gaetan.corin@celad.com::79c2d492-1b23-404d-b04b-7a68f7eb09d9" providerId="AD" clId="Web-{44BE4A26-1A8D-8919-CF99-F25E7F7BEF5C}" dt="2023-06-05T23:46:45.391" v="1994"/>
          <ac:picMkLst>
            <pc:docMk/>
            <pc:sldMk cId="2140821530" sldId="270"/>
            <ac:picMk id="6" creationId="{469ACF5D-CE4E-9FAC-524E-D43CF4BE4168}"/>
          </ac:picMkLst>
        </pc:picChg>
        <pc:picChg chg="add del mod">
          <ac:chgData name="Gaetan CORIN" userId="S::gaetan.corin@celad.com::79c2d492-1b23-404d-b04b-7a68f7eb09d9" providerId="AD" clId="Web-{44BE4A26-1A8D-8919-CF99-F25E7F7BEF5C}" dt="2023-06-05T23:50:59.740" v="2057"/>
          <ac:picMkLst>
            <pc:docMk/>
            <pc:sldMk cId="2140821530" sldId="270"/>
            <ac:picMk id="12" creationId="{31062E3E-E222-2C1F-C112-EF334F8E18F3}"/>
          </ac:picMkLst>
        </pc:picChg>
      </pc:sldChg>
      <pc:sldChg chg="addSp delSp modSp add replId">
        <pc:chgData name="Gaetan CORIN" userId="S::gaetan.corin@celad.com::79c2d492-1b23-404d-b04b-7a68f7eb09d9" providerId="AD" clId="Web-{44BE4A26-1A8D-8919-CF99-F25E7F7BEF5C}" dt="2023-06-06T00:58:47.616" v="2760" actId="20577"/>
        <pc:sldMkLst>
          <pc:docMk/>
          <pc:sldMk cId="3343645825" sldId="271"/>
        </pc:sldMkLst>
        <pc:spChg chg="mod">
          <ac:chgData name="Gaetan CORIN" userId="S::gaetan.corin@celad.com::79c2d492-1b23-404d-b04b-7a68f7eb09d9" providerId="AD" clId="Web-{44BE4A26-1A8D-8919-CF99-F25E7F7BEF5C}" dt="2023-06-05T23:54:03.198" v="2087" actId="20577"/>
          <ac:spMkLst>
            <pc:docMk/>
            <pc:sldMk cId="3343645825" sldId="271"/>
            <ac:spMk id="8" creationId="{8E664764-F9C5-B4AC-1695-B22E3D4DF66D}"/>
          </ac:spMkLst>
        </pc:spChg>
        <pc:spChg chg="mod">
          <ac:chgData name="Gaetan CORIN" userId="S::gaetan.corin@celad.com::79c2d492-1b23-404d-b04b-7a68f7eb09d9" providerId="AD" clId="Web-{44BE4A26-1A8D-8919-CF99-F25E7F7BEF5C}" dt="2023-06-06T00:58:47.616" v="2760" actId="20577"/>
          <ac:spMkLst>
            <pc:docMk/>
            <pc:sldMk cId="3343645825" sldId="271"/>
            <ac:spMk id="10" creationId="{136E7BDD-16BB-9A80-63A2-9C11E36E01EB}"/>
          </ac:spMkLst>
        </pc:spChg>
        <pc:picChg chg="del">
          <ac:chgData name="Gaetan CORIN" userId="S::gaetan.corin@celad.com::79c2d492-1b23-404d-b04b-7a68f7eb09d9" providerId="AD" clId="Web-{44BE4A26-1A8D-8919-CF99-F25E7F7BEF5C}" dt="2023-06-05T23:51:30.116" v="2060"/>
          <ac:picMkLst>
            <pc:docMk/>
            <pc:sldMk cId="3343645825" sldId="271"/>
            <ac:picMk id="2" creationId="{7E548FB1-C168-6DA5-0D97-6EAAF0D2A9E8}"/>
          </ac:picMkLst>
        </pc:picChg>
        <pc:picChg chg="add mod">
          <ac:chgData name="Gaetan CORIN" userId="S::gaetan.corin@celad.com::79c2d492-1b23-404d-b04b-7a68f7eb09d9" providerId="AD" clId="Web-{44BE4A26-1A8D-8919-CF99-F25E7F7BEF5C}" dt="2023-06-05T23:53:08.274" v="2078" actId="14100"/>
          <ac:picMkLst>
            <pc:docMk/>
            <pc:sldMk cId="3343645825" sldId="271"/>
            <ac:picMk id="3" creationId="{D14FFE01-3AEB-1383-BF8C-3041126BD040}"/>
          </ac:picMkLst>
        </pc:picChg>
        <pc:picChg chg="add mod">
          <ac:chgData name="Gaetan CORIN" userId="S::gaetan.corin@celad.com::79c2d492-1b23-404d-b04b-7a68f7eb09d9" providerId="AD" clId="Web-{44BE4A26-1A8D-8919-CF99-F25E7F7BEF5C}" dt="2023-06-05T23:53:05.321" v="2077" actId="1076"/>
          <ac:picMkLst>
            <pc:docMk/>
            <pc:sldMk cId="3343645825" sldId="271"/>
            <ac:picMk id="6" creationId="{87B7615C-7855-5218-996E-970E98D2EB18}"/>
          </ac:picMkLst>
        </pc:picChg>
        <pc:picChg chg="add mod">
          <ac:chgData name="Gaetan CORIN" userId="S::gaetan.corin@celad.com::79c2d492-1b23-404d-b04b-7a68f7eb09d9" providerId="AD" clId="Web-{44BE4A26-1A8D-8919-CF99-F25E7F7BEF5C}" dt="2023-06-05T23:53:34.181" v="2081" actId="14100"/>
          <ac:picMkLst>
            <pc:docMk/>
            <pc:sldMk cId="3343645825" sldId="271"/>
            <ac:picMk id="9" creationId="{86ABEEFB-EC6B-A15B-4DB0-6AD24F610E0F}"/>
          </ac:picMkLst>
        </pc:picChg>
      </pc:sldChg>
      <pc:sldChg chg="modSp add ord replId">
        <pc:chgData name="Gaetan CORIN" userId="S::gaetan.corin@celad.com::79c2d492-1b23-404d-b04b-7a68f7eb09d9" providerId="AD" clId="Web-{44BE4A26-1A8D-8919-CF99-F25E7F7BEF5C}" dt="2023-06-06T01:04:53.577" v="2783" actId="20577"/>
        <pc:sldMkLst>
          <pc:docMk/>
          <pc:sldMk cId="3076277768" sldId="272"/>
        </pc:sldMkLst>
        <pc:spChg chg="mod">
          <ac:chgData name="Gaetan CORIN" userId="S::gaetan.corin@celad.com::79c2d492-1b23-404d-b04b-7a68f7eb09d9" providerId="AD" clId="Web-{44BE4A26-1A8D-8919-CF99-F25E7F7BEF5C}" dt="2023-06-06T01:04:53.577" v="2783" actId="20577"/>
          <ac:spMkLst>
            <pc:docMk/>
            <pc:sldMk cId="3076277768" sldId="272"/>
            <ac:spMk id="3" creationId="{00000000-0000-0000-0000-000000000000}"/>
          </ac:spMkLst>
        </pc:spChg>
      </pc:sldChg>
      <pc:sldChg chg="addSp delSp modSp add ord replId">
        <pc:chgData name="Gaetan CORIN" userId="S::gaetan.corin@celad.com::79c2d492-1b23-404d-b04b-7a68f7eb09d9" providerId="AD" clId="Web-{44BE4A26-1A8D-8919-CF99-F25E7F7BEF5C}" dt="2023-06-06T00:59:28.132" v="2777" actId="20577"/>
        <pc:sldMkLst>
          <pc:docMk/>
          <pc:sldMk cId="489492673" sldId="273"/>
        </pc:sldMkLst>
        <pc:spChg chg="del mod">
          <ac:chgData name="Gaetan CORIN" userId="S::gaetan.corin@celad.com::79c2d492-1b23-404d-b04b-7a68f7eb09d9" providerId="AD" clId="Web-{44BE4A26-1A8D-8919-CF99-F25E7F7BEF5C}" dt="2023-06-06T00:32:48.292" v="2574"/>
          <ac:spMkLst>
            <pc:docMk/>
            <pc:sldMk cId="489492673" sldId="273"/>
            <ac:spMk id="8" creationId="{8E664764-F9C5-B4AC-1695-B22E3D4DF66D}"/>
          </ac:spMkLst>
        </pc:spChg>
        <pc:spChg chg="del mod">
          <ac:chgData name="Gaetan CORIN" userId="S::gaetan.corin@celad.com::79c2d492-1b23-404d-b04b-7a68f7eb09d9" providerId="AD" clId="Web-{44BE4A26-1A8D-8919-CF99-F25E7F7BEF5C}" dt="2023-06-06T00:32:46.557" v="2573"/>
          <ac:spMkLst>
            <pc:docMk/>
            <pc:sldMk cId="489492673" sldId="273"/>
            <ac:spMk id="10" creationId="{136E7BDD-16BB-9A80-63A2-9C11E36E01EB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6T00:32:50.511" v="2575"/>
          <ac:spMkLst>
            <pc:docMk/>
            <pc:sldMk cId="489492673" sldId="273"/>
            <ac:spMk id="12" creationId="{11053BED-E6A5-B777-2D26-40A61FCFDE03}"/>
          </ac:spMkLst>
        </pc:spChg>
        <pc:spChg chg="mod">
          <ac:chgData name="Gaetan CORIN" userId="S::gaetan.corin@celad.com::79c2d492-1b23-404d-b04b-7a68f7eb09d9" providerId="AD" clId="Web-{44BE4A26-1A8D-8919-CF99-F25E7F7BEF5C}" dt="2023-06-06T00:15:24.630" v="2217" actId="20577"/>
          <ac:spMkLst>
            <pc:docMk/>
            <pc:sldMk cId="489492673" sldId="273"/>
            <ac:spMk id="13" creationId="{08E440CA-CD02-6F37-CA3C-D3EC56E3BB97}"/>
          </ac:spMkLst>
        </pc:spChg>
        <pc:spChg chg="add mod">
          <ac:chgData name="Gaetan CORIN" userId="S::gaetan.corin@celad.com::79c2d492-1b23-404d-b04b-7a68f7eb09d9" providerId="AD" clId="Web-{44BE4A26-1A8D-8919-CF99-F25E7F7BEF5C}" dt="2023-06-06T00:59:28.132" v="2777" actId="20577"/>
          <ac:spMkLst>
            <pc:docMk/>
            <pc:sldMk cId="489492673" sldId="273"/>
            <ac:spMk id="17" creationId="{523CB5D1-4E9A-E742-5CFC-95CA0207DE87}"/>
          </ac:spMkLst>
        </pc:spChg>
        <pc:spChg chg="add mod">
          <ac:chgData name="Gaetan CORIN" userId="S::gaetan.corin@celad.com::79c2d492-1b23-404d-b04b-7a68f7eb09d9" providerId="AD" clId="Web-{44BE4A26-1A8D-8919-CF99-F25E7F7BEF5C}" dt="2023-06-06T00:33:09.621" v="2579" actId="20577"/>
          <ac:spMkLst>
            <pc:docMk/>
            <pc:sldMk cId="489492673" sldId="273"/>
            <ac:spMk id="19" creationId="{FDA65D51-2B1A-BE00-4BB4-B3705EEE44B7}"/>
          </ac:spMkLst>
        </pc:spChg>
        <pc:picChg chg="add mod">
          <ac:chgData name="Gaetan CORIN" userId="S::gaetan.corin@celad.com::79c2d492-1b23-404d-b04b-7a68f7eb09d9" providerId="AD" clId="Web-{44BE4A26-1A8D-8919-CF99-F25E7F7BEF5C}" dt="2023-06-06T00:32:42.198" v="2572" actId="1076"/>
          <ac:picMkLst>
            <pc:docMk/>
            <pc:sldMk cId="489492673" sldId="273"/>
            <ac:picMk id="2" creationId="{C56FB2E6-5159-B2B5-4889-0D7C16D84FAC}"/>
          </ac:picMkLst>
        </pc:picChg>
        <pc:picChg chg="del">
          <ac:chgData name="Gaetan CORIN" userId="S::gaetan.corin@celad.com::79c2d492-1b23-404d-b04b-7a68f7eb09d9" providerId="AD" clId="Web-{44BE4A26-1A8D-8919-CF99-F25E7F7BEF5C}" dt="2023-06-06T00:15:28.989" v="2220"/>
          <ac:picMkLst>
            <pc:docMk/>
            <pc:sldMk cId="489492673" sldId="273"/>
            <ac:picMk id="3" creationId="{D14FFE01-3AEB-1383-BF8C-3041126BD040}"/>
          </ac:picMkLst>
        </pc:picChg>
        <pc:picChg chg="del">
          <ac:chgData name="Gaetan CORIN" userId="S::gaetan.corin@celad.com::79c2d492-1b23-404d-b04b-7a68f7eb09d9" providerId="AD" clId="Web-{44BE4A26-1A8D-8919-CF99-F25E7F7BEF5C}" dt="2023-06-06T00:15:28.349" v="2219"/>
          <ac:picMkLst>
            <pc:docMk/>
            <pc:sldMk cId="489492673" sldId="273"/>
            <ac:picMk id="6" creationId="{87B7615C-7855-5218-996E-970E98D2EB18}"/>
          </ac:picMkLst>
        </pc:picChg>
        <pc:picChg chg="del">
          <ac:chgData name="Gaetan CORIN" userId="S::gaetan.corin@celad.com::79c2d492-1b23-404d-b04b-7a68f7eb09d9" providerId="AD" clId="Web-{44BE4A26-1A8D-8919-CF99-F25E7F7BEF5C}" dt="2023-06-06T00:15:27.755" v="2218"/>
          <ac:picMkLst>
            <pc:docMk/>
            <pc:sldMk cId="489492673" sldId="273"/>
            <ac:picMk id="9" creationId="{86ABEEFB-EC6B-A15B-4DB0-6AD24F610E0F}"/>
          </ac:picMkLst>
        </pc:picChg>
      </pc:sldChg>
      <pc:sldChg chg="addSp delSp modSp add replId">
        <pc:chgData name="Gaetan CORIN" userId="S::gaetan.corin@celad.com::79c2d492-1b23-404d-b04b-7a68f7eb09d9" providerId="AD" clId="Web-{44BE4A26-1A8D-8919-CF99-F25E7F7BEF5C}" dt="2023-06-06T00:32:12.572" v="2571" actId="1076"/>
        <pc:sldMkLst>
          <pc:docMk/>
          <pc:sldMk cId="513604148" sldId="274"/>
        </pc:sldMkLst>
        <pc:spChg chg="mod">
          <ac:chgData name="Gaetan CORIN" userId="S::gaetan.corin@celad.com::79c2d492-1b23-404d-b04b-7a68f7eb09d9" providerId="AD" clId="Web-{44BE4A26-1A8D-8919-CF99-F25E7F7BEF5C}" dt="2023-06-06T00:31:18.727" v="2562" actId="1076"/>
          <ac:spMkLst>
            <pc:docMk/>
            <pc:sldMk cId="513604148" sldId="274"/>
            <ac:spMk id="8" creationId="{8E664764-F9C5-B4AC-1695-B22E3D4DF66D}"/>
          </ac:spMkLst>
        </pc:spChg>
        <pc:spChg chg="mod">
          <ac:chgData name="Gaetan CORIN" userId="S::gaetan.corin@celad.com::79c2d492-1b23-404d-b04b-7a68f7eb09d9" providerId="AD" clId="Web-{44BE4A26-1A8D-8919-CF99-F25E7F7BEF5C}" dt="2023-06-06T00:31:15.258" v="2561" actId="1076"/>
          <ac:spMkLst>
            <pc:docMk/>
            <pc:sldMk cId="513604148" sldId="274"/>
            <ac:spMk id="10" creationId="{136E7BDD-16BB-9A80-63A2-9C11E36E01EB}"/>
          </ac:spMkLst>
        </pc:spChg>
        <pc:picChg chg="del">
          <ac:chgData name="Gaetan CORIN" userId="S::gaetan.corin@celad.com::79c2d492-1b23-404d-b04b-7a68f7eb09d9" providerId="AD" clId="Web-{44BE4A26-1A8D-8919-CF99-F25E7F7BEF5C}" dt="2023-06-06T00:29:55.319" v="2556"/>
          <ac:picMkLst>
            <pc:docMk/>
            <pc:sldMk cId="513604148" sldId="274"/>
            <ac:picMk id="2" creationId="{C56FB2E6-5159-B2B5-4889-0D7C16D84FAC}"/>
          </ac:picMkLst>
        </pc:picChg>
        <pc:picChg chg="add mod">
          <ac:chgData name="Gaetan CORIN" userId="S::gaetan.corin@celad.com::79c2d492-1b23-404d-b04b-7a68f7eb09d9" providerId="AD" clId="Web-{44BE4A26-1A8D-8919-CF99-F25E7F7BEF5C}" dt="2023-06-06T00:31:49.134" v="2567" actId="1076"/>
          <ac:picMkLst>
            <pc:docMk/>
            <pc:sldMk cId="513604148" sldId="274"/>
            <ac:picMk id="3" creationId="{F4334074-A8B5-6CA4-EB7F-5E3321AE47F9}"/>
          </ac:picMkLst>
        </pc:picChg>
        <pc:picChg chg="add mod">
          <ac:chgData name="Gaetan CORIN" userId="S::gaetan.corin@celad.com::79c2d492-1b23-404d-b04b-7a68f7eb09d9" providerId="AD" clId="Web-{44BE4A26-1A8D-8919-CF99-F25E7F7BEF5C}" dt="2023-06-06T00:32:12.572" v="2571" actId="1076"/>
          <ac:picMkLst>
            <pc:docMk/>
            <pc:sldMk cId="513604148" sldId="274"/>
            <ac:picMk id="6" creationId="{44B4FE39-C395-E425-B8BB-2026B6BE9B67}"/>
          </ac:picMkLst>
        </pc:picChg>
      </pc:sldChg>
      <pc:sldChg chg="modSp add ord replId">
        <pc:chgData name="Gaetan CORIN" userId="S::gaetan.corin@celad.com::79c2d492-1b23-404d-b04b-7a68f7eb09d9" providerId="AD" clId="Web-{44BE4A26-1A8D-8919-CF99-F25E7F7BEF5C}" dt="2023-06-06T00:35:46.608" v="2586" actId="20577"/>
        <pc:sldMkLst>
          <pc:docMk/>
          <pc:sldMk cId="4120974583" sldId="275"/>
        </pc:sldMkLst>
        <pc:spChg chg="mod">
          <ac:chgData name="Gaetan CORIN" userId="S::gaetan.corin@celad.com::79c2d492-1b23-404d-b04b-7a68f7eb09d9" providerId="AD" clId="Web-{44BE4A26-1A8D-8919-CF99-F25E7F7BEF5C}" dt="2023-06-06T00:35:46.608" v="2586" actId="20577"/>
          <ac:spMkLst>
            <pc:docMk/>
            <pc:sldMk cId="4120974583" sldId="275"/>
            <ac:spMk id="3" creationId="{00000000-0000-0000-0000-000000000000}"/>
          </ac:spMkLst>
        </pc:spChg>
      </pc:sldChg>
      <pc:sldChg chg="addSp delSp modSp add ord replId">
        <pc:chgData name="Gaetan CORIN" userId="S::gaetan.corin@celad.com::79c2d492-1b23-404d-b04b-7a68f7eb09d9" providerId="AD" clId="Web-{44BE4A26-1A8D-8919-CF99-F25E7F7BEF5C}" dt="2023-06-06T00:46:29.739" v="2681" actId="1076"/>
        <pc:sldMkLst>
          <pc:docMk/>
          <pc:sldMk cId="2987016867" sldId="276"/>
        </pc:sldMkLst>
        <pc:spChg chg="del mod">
          <ac:chgData name="Gaetan CORIN" userId="S::gaetan.corin@celad.com::79c2d492-1b23-404d-b04b-7a68f7eb09d9" providerId="AD" clId="Web-{44BE4A26-1A8D-8919-CF99-F25E7F7BEF5C}" dt="2023-06-06T00:45:09.846" v="2654"/>
          <ac:spMkLst>
            <pc:docMk/>
            <pc:sldMk cId="2987016867" sldId="276"/>
            <ac:spMk id="8" creationId="{8E664764-F9C5-B4AC-1695-B22E3D4DF66D}"/>
          </ac:spMkLst>
        </pc:spChg>
        <pc:spChg chg="mod">
          <ac:chgData name="Gaetan CORIN" userId="S::gaetan.corin@celad.com::79c2d492-1b23-404d-b04b-7a68f7eb09d9" providerId="AD" clId="Web-{44BE4A26-1A8D-8919-CF99-F25E7F7BEF5C}" dt="2023-06-06T00:46:21.801" v="2680" actId="1076"/>
          <ac:spMkLst>
            <pc:docMk/>
            <pc:sldMk cId="2987016867" sldId="276"/>
            <ac:spMk id="10" creationId="{136E7BDD-16BB-9A80-63A2-9C11E36E01EB}"/>
          </ac:spMkLst>
        </pc:spChg>
        <pc:spChg chg="mod">
          <ac:chgData name="Gaetan CORIN" userId="S::gaetan.corin@celad.com::79c2d492-1b23-404d-b04b-7a68f7eb09d9" providerId="AD" clId="Web-{44BE4A26-1A8D-8919-CF99-F25E7F7BEF5C}" dt="2023-06-06T00:37:57.476" v="2596" actId="14100"/>
          <ac:spMkLst>
            <pc:docMk/>
            <pc:sldMk cId="2987016867" sldId="276"/>
            <ac:spMk id="13" creationId="{08E440CA-CD02-6F37-CA3C-D3EC56E3BB97}"/>
          </ac:spMkLst>
        </pc:spChg>
        <pc:picChg chg="add mod">
          <ac:chgData name="Gaetan CORIN" userId="S::gaetan.corin@celad.com::79c2d492-1b23-404d-b04b-7a68f7eb09d9" providerId="AD" clId="Web-{44BE4A26-1A8D-8919-CF99-F25E7F7BEF5C}" dt="2023-06-06T00:42:44.789" v="2643" actId="1076"/>
          <ac:picMkLst>
            <pc:docMk/>
            <pc:sldMk cId="2987016867" sldId="276"/>
            <ac:picMk id="2" creationId="{89C7853B-FC71-773C-B51E-4D072B3A6652}"/>
          </ac:picMkLst>
        </pc:picChg>
        <pc:picChg chg="del">
          <ac:chgData name="Gaetan CORIN" userId="S::gaetan.corin@celad.com::79c2d492-1b23-404d-b04b-7a68f7eb09d9" providerId="AD" clId="Web-{44BE4A26-1A8D-8919-CF99-F25E7F7BEF5C}" dt="2023-06-06T00:36:16.203" v="2591"/>
          <ac:picMkLst>
            <pc:docMk/>
            <pc:sldMk cId="2987016867" sldId="276"/>
            <ac:picMk id="3" creationId="{D14FFE01-3AEB-1383-BF8C-3041126BD040}"/>
          </ac:picMkLst>
        </pc:picChg>
        <pc:picChg chg="del">
          <ac:chgData name="Gaetan CORIN" userId="S::gaetan.corin@celad.com::79c2d492-1b23-404d-b04b-7a68f7eb09d9" providerId="AD" clId="Web-{44BE4A26-1A8D-8919-CF99-F25E7F7BEF5C}" dt="2023-06-06T00:36:14.640" v="2590"/>
          <ac:picMkLst>
            <pc:docMk/>
            <pc:sldMk cId="2987016867" sldId="276"/>
            <ac:picMk id="6" creationId="{87B7615C-7855-5218-996E-970E98D2EB18}"/>
          </ac:picMkLst>
        </pc:picChg>
        <pc:picChg chg="del">
          <ac:chgData name="Gaetan CORIN" userId="S::gaetan.corin@celad.com::79c2d492-1b23-404d-b04b-7a68f7eb09d9" providerId="AD" clId="Web-{44BE4A26-1A8D-8919-CF99-F25E7F7BEF5C}" dt="2023-06-06T00:36:12.734" v="2589"/>
          <ac:picMkLst>
            <pc:docMk/>
            <pc:sldMk cId="2987016867" sldId="276"/>
            <ac:picMk id="9" creationId="{86ABEEFB-EC6B-A15B-4DB0-6AD24F610E0F}"/>
          </ac:picMkLst>
        </pc:picChg>
        <pc:picChg chg="add del mod">
          <ac:chgData name="Gaetan CORIN" userId="S::gaetan.corin@celad.com::79c2d492-1b23-404d-b04b-7a68f7eb09d9" providerId="AD" clId="Web-{44BE4A26-1A8D-8919-CF99-F25E7F7BEF5C}" dt="2023-06-06T00:43:54.400" v="2648"/>
          <ac:picMkLst>
            <pc:docMk/>
            <pc:sldMk cId="2987016867" sldId="276"/>
            <ac:picMk id="11" creationId="{2F786F6D-C9F6-4D00-59BC-1360C8A6BF46}"/>
          </ac:picMkLst>
        </pc:picChg>
        <pc:picChg chg="add mod">
          <ac:chgData name="Gaetan CORIN" userId="S::gaetan.corin@celad.com::79c2d492-1b23-404d-b04b-7a68f7eb09d9" providerId="AD" clId="Web-{44BE4A26-1A8D-8919-CF99-F25E7F7BEF5C}" dt="2023-06-06T00:46:29.739" v="2681" actId="1076"/>
          <ac:picMkLst>
            <pc:docMk/>
            <pc:sldMk cId="2987016867" sldId="276"/>
            <ac:picMk id="12" creationId="{1E0F73C9-6D2E-BF76-3536-E796F19761E2}"/>
          </ac:picMkLst>
        </pc:picChg>
      </pc:sldChg>
      <pc:sldChg chg="addSp delSp modSp add del replId">
        <pc:chgData name="Gaetan CORIN" userId="S::gaetan.corin@celad.com::79c2d492-1b23-404d-b04b-7a68f7eb09d9" providerId="AD" clId="Web-{44BE4A26-1A8D-8919-CF99-F25E7F7BEF5C}" dt="2023-06-06T00:56:16.574" v="2733"/>
        <pc:sldMkLst>
          <pc:docMk/>
          <pc:sldMk cId="1163132041" sldId="277"/>
        </pc:sldMkLst>
        <pc:spChg chg="add mod">
          <ac:chgData name="Gaetan CORIN" userId="S::gaetan.corin@celad.com::79c2d492-1b23-404d-b04b-7a68f7eb09d9" providerId="AD" clId="Web-{44BE4A26-1A8D-8919-CF99-F25E7F7BEF5C}" dt="2023-06-06T00:54:56.197" v="2719" actId="1076"/>
          <ac:spMkLst>
            <pc:docMk/>
            <pc:sldMk cId="1163132041" sldId="277"/>
            <ac:spMk id="6" creationId="{4EEAF25E-B951-1633-D984-730C48324929}"/>
          </ac:spMkLst>
        </pc:spChg>
        <pc:spChg chg="del mod">
          <ac:chgData name="Gaetan CORIN" userId="S::gaetan.corin@celad.com::79c2d492-1b23-404d-b04b-7a68f7eb09d9" providerId="AD" clId="Web-{44BE4A26-1A8D-8919-CF99-F25E7F7BEF5C}" dt="2023-06-06T00:51:53.767" v="2686"/>
          <ac:spMkLst>
            <pc:docMk/>
            <pc:sldMk cId="1163132041" sldId="277"/>
            <ac:spMk id="10" creationId="{136E7BDD-16BB-9A80-63A2-9C11E36E01EB}"/>
          </ac:spMkLst>
        </pc:spChg>
        <pc:spChg chg="del mod">
          <ac:chgData name="Gaetan CORIN" userId="S::gaetan.corin@celad.com::79c2d492-1b23-404d-b04b-7a68f7eb09d9" providerId="AD" clId="Web-{44BE4A26-1A8D-8919-CF99-F25E7F7BEF5C}" dt="2023-06-06T00:53:09.758" v="2701"/>
          <ac:spMkLst>
            <pc:docMk/>
            <pc:sldMk cId="1163132041" sldId="277"/>
            <ac:spMk id="13" creationId="{08E440CA-CD02-6F37-CA3C-D3EC56E3BB97}"/>
          </ac:spMkLst>
        </pc:spChg>
        <pc:spChg chg="mod">
          <ac:chgData name="Gaetan CORIN" userId="S::gaetan.corin@celad.com::79c2d492-1b23-404d-b04b-7a68f7eb09d9" providerId="AD" clId="Web-{44BE4A26-1A8D-8919-CF99-F25E7F7BEF5C}" dt="2023-06-06T00:52:44.101" v="2694" actId="20577"/>
          <ac:spMkLst>
            <pc:docMk/>
            <pc:sldMk cId="1163132041" sldId="277"/>
            <ac:spMk id="14" creationId="{AC643150-E0CB-7061-9118-8860B41A96E7}"/>
          </ac:spMkLst>
        </pc:spChg>
        <pc:picChg chg="del">
          <ac:chgData name="Gaetan CORIN" userId="S::gaetan.corin@celad.com::79c2d492-1b23-404d-b04b-7a68f7eb09d9" providerId="AD" clId="Web-{44BE4A26-1A8D-8919-CF99-F25E7F7BEF5C}" dt="2023-06-06T00:51:22.016" v="2683"/>
          <ac:picMkLst>
            <pc:docMk/>
            <pc:sldMk cId="1163132041" sldId="277"/>
            <ac:picMk id="2" creationId="{89C7853B-FC71-773C-B51E-4D072B3A6652}"/>
          </ac:picMkLst>
        </pc:picChg>
        <pc:picChg chg="add mod ord">
          <ac:chgData name="Gaetan CORIN" userId="S::gaetan.corin@celad.com::79c2d492-1b23-404d-b04b-7a68f7eb09d9" providerId="AD" clId="Web-{44BE4A26-1A8D-8919-CF99-F25E7F7BEF5C}" dt="2023-06-06T00:55:18.682" v="2725" actId="1076"/>
          <ac:picMkLst>
            <pc:docMk/>
            <pc:sldMk cId="1163132041" sldId="277"/>
            <ac:picMk id="8" creationId="{C33CA6B9-0ED2-FCC9-6BCA-6B44B1D878F5}"/>
          </ac:picMkLst>
        </pc:picChg>
        <pc:picChg chg="add mod">
          <ac:chgData name="Gaetan CORIN" userId="S::gaetan.corin@celad.com::79c2d492-1b23-404d-b04b-7a68f7eb09d9" providerId="AD" clId="Web-{44BE4A26-1A8D-8919-CF99-F25E7F7BEF5C}" dt="2023-06-06T00:55:28.432" v="2728" actId="1076"/>
          <ac:picMkLst>
            <pc:docMk/>
            <pc:sldMk cId="1163132041" sldId="277"/>
            <ac:picMk id="9" creationId="{78EA8673-011A-180B-46C2-940A3CA44A99}"/>
          </ac:picMkLst>
        </pc:picChg>
        <pc:picChg chg="del">
          <ac:chgData name="Gaetan CORIN" userId="S::gaetan.corin@celad.com::79c2d492-1b23-404d-b04b-7a68f7eb09d9" providerId="AD" clId="Web-{44BE4A26-1A8D-8919-CF99-F25E7F7BEF5C}" dt="2023-06-06T00:51:24.235" v="2684"/>
          <ac:picMkLst>
            <pc:docMk/>
            <pc:sldMk cId="1163132041" sldId="277"/>
            <ac:picMk id="12" creationId="{1E0F73C9-6D2E-BF76-3536-E796F19761E2}"/>
          </ac:picMkLst>
        </pc:picChg>
        <pc:picChg chg="add mod">
          <ac:chgData name="Gaetan CORIN" userId="S::gaetan.corin@celad.com::79c2d492-1b23-404d-b04b-7a68f7eb09d9" providerId="AD" clId="Web-{44BE4A26-1A8D-8919-CF99-F25E7F7BEF5C}" dt="2023-06-06T00:55:48.824" v="2730" actId="1076"/>
          <ac:picMkLst>
            <pc:docMk/>
            <pc:sldMk cId="1163132041" sldId="277"/>
            <ac:picMk id="15" creationId="{A7FFDEBB-BBA2-FE60-5463-C7B8D527F0B9}"/>
          </ac:picMkLst>
        </pc:picChg>
      </pc:sldChg>
      <pc:sldChg chg="addSp delSp modSp add ord replId">
        <pc:chgData name="Gaetan CORIN" userId="S::gaetan.corin@celad.com::79c2d492-1b23-404d-b04b-7a68f7eb09d9" providerId="AD" clId="Web-{44BE4A26-1A8D-8919-CF99-F25E7F7BEF5C}" dt="2023-06-06T01:01:19.854" v="2779" actId="20577"/>
        <pc:sldMkLst>
          <pc:docMk/>
          <pc:sldMk cId="2251676607" sldId="278"/>
        </pc:sldMkLst>
        <pc:spChg chg="mod">
          <ac:chgData name="Gaetan CORIN" userId="S::gaetan.corin@celad.com::79c2d492-1b23-404d-b04b-7a68f7eb09d9" providerId="AD" clId="Web-{44BE4A26-1A8D-8919-CF99-F25E7F7BEF5C}" dt="2023-06-06T01:01:19.854" v="2779" actId="20577"/>
          <ac:spMkLst>
            <pc:docMk/>
            <pc:sldMk cId="2251676607" sldId="278"/>
            <ac:spMk id="3" creationId="{00000000-0000-0000-0000-000000000000}"/>
          </ac:spMkLst>
        </pc:spChg>
        <pc:spChg chg="del">
          <ac:chgData name="Gaetan CORIN" userId="S::gaetan.corin@celad.com::79c2d492-1b23-404d-b04b-7a68f7eb09d9" providerId="AD" clId="Web-{44BE4A26-1A8D-8919-CF99-F25E7F7BEF5C}" dt="2023-06-06T00:56:49.934" v="2739"/>
          <ac:spMkLst>
            <pc:docMk/>
            <pc:sldMk cId="2251676607" sldId="278"/>
            <ac:spMk id="8" creationId="{FE8A96BE-9322-559E-31B1-3A28865B9479}"/>
          </ac:spMkLst>
        </pc:spChg>
        <pc:spChg chg="del">
          <ac:chgData name="Gaetan CORIN" userId="S::gaetan.corin@celad.com::79c2d492-1b23-404d-b04b-7a68f7eb09d9" providerId="AD" clId="Web-{44BE4A26-1A8D-8919-CF99-F25E7F7BEF5C}" dt="2023-06-06T00:56:25.074" v="2734"/>
          <ac:spMkLst>
            <pc:docMk/>
            <pc:sldMk cId="2251676607" sldId="278"/>
            <ac:spMk id="9" creationId="{2C63A5F7-894D-44DC-D581-C8A0D78E3D1F}"/>
          </ac:spMkLst>
        </pc:spChg>
        <pc:spChg chg="del">
          <ac:chgData name="Gaetan CORIN" userId="S::gaetan.corin@celad.com::79c2d492-1b23-404d-b04b-7a68f7eb09d9" providerId="AD" clId="Web-{44BE4A26-1A8D-8919-CF99-F25E7F7BEF5C}" dt="2023-06-06T00:56:28.528" v="2735"/>
          <ac:spMkLst>
            <pc:docMk/>
            <pc:sldMk cId="2251676607" sldId="278"/>
            <ac:spMk id="10" creationId="{CC469FCC-C7A2-F16F-2ECA-A99D7B620844}"/>
          </ac:spMkLst>
        </pc:spChg>
        <pc:spChg chg="del mod">
          <ac:chgData name="Gaetan CORIN" userId="S::gaetan.corin@celad.com::79c2d492-1b23-404d-b04b-7a68f7eb09d9" providerId="AD" clId="Web-{44BE4A26-1A8D-8919-CF99-F25E7F7BEF5C}" dt="2023-06-06T00:56:37.762" v="2738"/>
          <ac:spMkLst>
            <pc:docMk/>
            <pc:sldMk cId="2251676607" sldId="278"/>
            <ac:spMk id="11" creationId="{F6011181-0F23-9950-ACD5-720BC6194894}"/>
          </ac:spMkLst>
        </pc:spChg>
        <pc:spChg chg="del">
          <ac:chgData name="Gaetan CORIN" userId="S::gaetan.corin@celad.com::79c2d492-1b23-404d-b04b-7a68f7eb09d9" providerId="AD" clId="Web-{44BE4A26-1A8D-8919-CF99-F25E7F7BEF5C}" dt="2023-06-06T00:56:31.356" v="2736"/>
          <ac:spMkLst>
            <pc:docMk/>
            <pc:sldMk cId="2251676607" sldId="278"/>
            <ac:spMk id="13" creationId="{9C288D3D-0976-57F2-3E4B-29118D6E9709}"/>
          </ac:spMkLst>
        </pc:spChg>
        <pc:spChg chg="add del mod">
          <ac:chgData name="Gaetan CORIN" userId="S::gaetan.corin@celad.com::79c2d492-1b23-404d-b04b-7a68f7eb09d9" providerId="AD" clId="Web-{44BE4A26-1A8D-8919-CF99-F25E7F7BEF5C}" dt="2023-06-06T00:56:54.653" v="2740"/>
          <ac:spMkLst>
            <pc:docMk/>
            <pc:sldMk cId="2251676607" sldId="278"/>
            <ac:spMk id="15" creationId="{DD5B025C-1A0F-E9D2-96D3-B163526E0DDB}"/>
          </ac:spMkLst>
        </pc:spChg>
      </pc:sldChg>
    </pc:docChg>
  </pc:docChgLst>
  <pc:docChgLst>
    <pc:chgData name="Gaetan CORIN" userId="S::gaetan.corin@celad.com::79c2d492-1b23-404d-b04b-7a68f7eb09d9" providerId="AD" clId="Web-{0800A599-0E1A-38B7-AD88-2F00F4956165}"/>
    <pc:docChg chg="addSld delSld modSld">
      <pc:chgData name="Gaetan CORIN" userId="S::gaetan.corin@celad.com::79c2d492-1b23-404d-b04b-7a68f7eb09d9" providerId="AD" clId="Web-{0800A599-0E1A-38B7-AD88-2F00F4956165}" dt="2023-08-11T08:57:03.710" v="343" actId="20577"/>
      <pc:docMkLst>
        <pc:docMk/>
      </pc:docMkLst>
      <pc:sldChg chg="modSp">
        <pc:chgData name="Gaetan CORIN" userId="S::gaetan.corin@celad.com::79c2d492-1b23-404d-b04b-7a68f7eb09d9" providerId="AD" clId="Web-{0800A599-0E1A-38B7-AD88-2F00F4956165}" dt="2023-08-11T08:57:03.710" v="343" actId="20577"/>
        <pc:sldMkLst>
          <pc:docMk/>
          <pc:sldMk cId="1728782376" sldId="257"/>
        </pc:sldMkLst>
        <pc:spChg chg="mod">
          <ac:chgData name="Gaetan CORIN" userId="S::gaetan.corin@celad.com::79c2d492-1b23-404d-b04b-7a68f7eb09d9" providerId="AD" clId="Web-{0800A599-0E1A-38B7-AD88-2F00F4956165}" dt="2023-08-11T08:57:03.710" v="343" actId="20577"/>
          <ac:spMkLst>
            <pc:docMk/>
            <pc:sldMk cId="1728782376" sldId="257"/>
            <ac:spMk id="23" creationId="{A4EB4B10-76C1-BB19-69FC-76F413128ECB}"/>
          </ac:spMkLst>
        </pc:spChg>
      </pc:sldChg>
      <pc:sldChg chg="modSp del">
        <pc:chgData name="Gaetan CORIN" userId="S::gaetan.corin@celad.com::79c2d492-1b23-404d-b04b-7a68f7eb09d9" providerId="AD" clId="Web-{0800A599-0E1A-38B7-AD88-2F00F4956165}" dt="2023-08-11T08:56:53.084" v="341"/>
        <pc:sldMkLst>
          <pc:docMk/>
          <pc:sldMk cId="3850616731" sldId="296"/>
        </pc:sldMkLst>
        <pc:spChg chg="mod">
          <ac:chgData name="Gaetan CORIN" userId="S::gaetan.corin@celad.com::79c2d492-1b23-404d-b04b-7a68f7eb09d9" providerId="AD" clId="Web-{0800A599-0E1A-38B7-AD88-2F00F4956165}" dt="2023-08-11T08:46:28.302" v="206" actId="20577"/>
          <ac:spMkLst>
            <pc:docMk/>
            <pc:sldMk cId="3850616731" sldId="296"/>
            <ac:spMk id="19" creationId="{4D60FC74-224E-E094-C997-3A45ACE7A988}"/>
          </ac:spMkLst>
        </pc:spChg>
      </pc:sldChg>
      <pc:sldChg chg="modSp">
        <pc:chgData name="Gaetan CORIN" userId="S::gaetan.corin@celad.com::79c2d492-1b23-404d-b04b-7a68f7eb09d9" providerId="AD" clId="Web-{0800A599-0E1A-38B7-AD88-2F00F4956165}" dt="2023-08-11T08:32:44.672" v="24" actId="20577"/>
        <pc:sldMkLst>
          <pc:docMk/>
          <pc:sldMk cId="2606709492" sldId="301"/>
        </pc:sldMkLst>
        <pc:spChg chg="mod">
          <ac:chgData name="Gaetan CORIN" userId="S::gaetan.corin@celad.com::79c2d492-1b23-404d-b04b-7a68f7eb09d9" providerId="AD" clId="Web-{0800A599-0E1A-38B7-AD88-2F00F4956165}" dt="2023-08-11T08:32:44.672" v="24" actId="20577"/>
          <ac:spMkLst>
            <pc:docMk/>
            <pc:sldMk cId="2606709492" sldId="301"/>
            <ac:spMk id="21" creationId="{6B7551E5-C1E7-ADB4-8646-F952D8982D39}"/>
          </ac:spMkLst>
        </pc:spChg>
        <pc:spChg chg="mod">
          <ac:chgData name="Gaetan CORIN" userId="S::gaetan.corin@celad.com::79c2d492-1b23-404d-b04b-7a68f7eb09d9" providerId="AD" clId="Web-{0800A599-0E1A-38B7-AD88-2F00F4956165}" dt="2023-08-11T08:32:11.936" v="22" actId="20577"/>
          <ac:spMkLst>
            <pc:docMk/>
            <pc:sldMk cId="2606709492" sldId="301"/>
            <ac:spMk id="26" creationId="{7CAB7812-A1D6-1D2B-5A94-44E06A18188E}"/>
          </ac:spMkLst>
        </pc:spChg>
      </pc:sldChg>
      <pc:sldChg chg="addSp delSp modSp">
        <pc:chgData name="Gaetan CORIN" userId="S::gaetan.corin@celad.com::79c2d492-1b23-404d-b04b-7a68f7eb09d9" providerId="AD" clId="Web-{0800A599-0E1A-38B7-AD88-2F00F4956165}" dt="2023-08-11T08:36:10.177" v="41"/>
        <pc:sldMkLst>
          <pc:docMk/>
          <pc:sldMk cId="1639689397" sldId="303"/>
        </pc:sldMkLst>
        <pc:spChg chg="del mod">
          <ac:chgData name="Gaetan CORIN" userId="S::gaetan.corin@celad.com::79c2d492-1b23-404d-b04b-7a68f7eb09d9" providerId="AD" clId="Web-{0800A599-0E1A-38B7-AD88-2F00F4956165}" dt="2023-08-11T08:36:05.208" v="40"/>
          <ac:spMkLst>
            <pc:docMk/>
            <pc:sldMk cId="1639689397" sldId="303"/>
            <ac:spMk id="3" creationId="{371461A5-0698-E634-3271-751AD6683E21}"/>
          </ac:spMkLst>
        </pc:spChg>
        <pc:spChg chg="add">
          <ac:chgData name="Gaetan CORIN" userId="S::gaetan.corin@celad.com::79c2d492-1b23-404d-b04b-7a68f7eb09d9" providerId="AD" clId="Web-{0800A599-0E1A-38B7-AD88-2F00F4956165}" dt="2023-08-11T08:36:10.177" v="41"/>
          <ac:spMkLst>
            <pc:docMk/>
            <pc:sldMk cId="1639689397" sldId="303"/>
            <ac:spMk id="12" creationId="{A50DCB2E-20F8-3BE2-C69B-36F2C7EFF93C}"/>
          </ac:spMkLst>
        </pc:spChg>
      </pc:sldChg>
      <pc:sldChg chg="modSp">
        <pc:chgData name="Gaetan CORIN" userId="S::gaetan.corin@celad.com::79c2d492-1b23-404d-b04b-7a68f7eb09d9" providerId="AD" clId="Web-{0800A599-0E1A-38B7-AD88-2F00F4956165}" dt="2023-08-11T08:35:59.880" v="39" actId="14100"/>
        <pc:sldMkLst>
          <pc:docMk/>
          <pc:sldMk cId="3435247604" sldId="304"/>
        </pc:sldMkLst>
        <pc:spChg chg="mod">
          <ac:chgData name="Gaetan CORIN" userId="S::gaetan.corin@celad.com::79c2d492-1b23-404d-b04b-7a68f7eb09d9" providerId="AD" clId="Web-{0800A599-0E1A-38B7-AD88-2F00F4956165}" dt="2023-08-11T08:35:59.880" v="39" actId="14100"/>
          <ac:spMkLst>
            <pc:docMk/>
            <pc:sldMk cId="3435247604" sldId="304"/>
            <ac:spMk id="3" creationId="{371461A5-0698-E634-3271-751AD6683E21}"/>
          </ac:spMkLst>
        </pc:spChg>
      </pc:sldChg>
      <pc:sldChg chg="addSp delSp modSp">
        <pc:chgData name="Gaetan CORIN" userId="S::gaetan.corin@celad.com::79c2d492-1b23-404d-b04b-7a68f7eb09d9" providerId="AD" clId="Web-{0800A599-0E1A-38B7-AD88-2F00F4956165}" dt="2023-08-11T08:42:45.828" v="187" actId="14100"/>
        <pc:sldMkLst>
          <pc:docMk/>
          <pc:sldMk cId="2053862623" sldId="305"/>
        </pc:sldMkLst>
        <pc:spChg chg="add mod">
          <ac:chgData name="Gaetan CORIN" userId="S::gaetan.corin@celad.com::79c2d492-1b23-404d-b04b-7a68f7eb09d9" providerId="AD" clId="Web-{0800A599-0E1A-38B7-AD88-2F00F4956165}" dt="2023-08-11T08:41:13.372" v="166" actId="1076"/>
          <ac:spMkLst>
            <pc:docMk/>
            <pc:sldMk cId="2053862623" sldId="305"/>
            <ac:spMk id="2" creationId="{CB68BB49-3B15-DBB0-8CD7-430B9CBEC8C9}"/>
          </ac:spMkLst>
        </pc:spChg>
        <pc:spChg chg="mod">
          <ac:chgData name="Gaetan CORIN" userId="S::gaetan.corin@celad.com::79c2d492-1b23-404d-b04b-7a68f7eb09d9" providerId="AD" clId="Web-{0800A599-0E1A-38B7-AD88-2F00F4956165}" dt="2023-08-11T08:41:04.810" v="163" actId="1076"/>
          <ac:spMkLst>
            <pc:docMk/>
            <pc:sldMk cId="2053862623" sldId="305"/>
            <ac:spMk id="3" creationId="{371461A5-0698-E634-3271-751AD6683E21}"/>
          </ac:spMkLst>
        </pc:spChg>
        <pc:spChg chg="mod">
          <ac:chgData name="Gaetan CORIN" userId="S::gaetan.corin@celad.com::79c2d492-1b23-404d-b04b-7a68f7eb09d9" providerId="AD" clId="Web-{0800A599-0E1A-38B7-AD88-2F00F4956165}" dt="2023-08-11T08:42:45.828" v="187" actId="14100"/>
          <ac:spMkLst>
            <pc:docMk/>
            <pc:sldMk cId="2053862623" sldId="305"/>
            <ac:spMk id="12" creationId="{E150E7AF-C4FE-A706-6F4F-5BF74404F28B}"/>
          </ac:spMkLst>
        </pc:spChg>
        <pc:spChg chg="mod">
          <ac:chgData name="Gaetan CORIN" userId="S::gaetan.corin@celad.com::79c2d492-1b23-404d-b04b-7a68f7eb09d9" providerId="AD" clId="Web-{0800A599-0E1A-38B7-AD88-2F00F4956165}" dt="2023-08-11T08:41:00.700" v="162" actId="1076"/>
          <ac:spMkLst>
            <pc:docMk/>
            <pc:sldMk cId="2053862623" sldId="305"/>
            <ac:spMk id="13" creationId="{B81E3D29-C059-0D81-B813-1EE397593C6D}"/>
          </ac:spMkLst>
        </pc:spChg>
        <pc:spChg chg="del mod">
          <ac:chgData name="Gaetan CORIN" userId="S::gaetan.corin@celad.com::79c2d492-1b23-404d-b04b-7a68f7eb09d9" providerId="AD" clId="Web-{0800A599-0E1A-38B7-AD88-2F00F4956165}" dt="2023-08-11T08:40:19.199" v="155"/>
          <ac:spMkLst>
            <pc:docMk/>
            <pc:sldMk cId="2053862623" sldId="305"/>
            <ac:spMk id="21" creationId="{6B7551E5-C1E7-ADB4-8646-F952D8982D39}"/>
          </ac:spMkLst>
        </pc:spChg>
        <pc:picChg chg="mod">
          <ac:chgData name="Gaetan CORIN" userId="S::gaetan.corin@celad.com::79c2d492-1b23-404d-b04b-7a68f7eb09d9" providerId="AD" clId="Web-{0800A599-0E1A-38B7-AD88-2F00F4956165}" dt="2023-08-11T08:41:09.122" v="165" actId="1076"/>
          <ac:picMkLst>
            <pc:docMk/>
            <pc:sldMk cId="2053862623" sldId="305"/>
            <ac:picMk id="6" creationId="{4CD72B03-66A3-B943-4F70-F526D010AD24}"/>
          </ac:picMkLst>
        </pc:picChg>
        <pc:picChg chg="mod">
          <ac:chgData name="Gaetan CORIN" userId="S::gaetan.corin@celad.com::79c2d492-1b23-404d-b04b-7a68f7eb09d9" providerId="AD" clId="Web-{0800A599-0E1A-38B7-AD88-2F00F4956165}" dt="2023-08-11T08:40:58.309" v="161" actId="1076"/>
          <ac:picMkLst>
            <pc:docMk/>
            <pc:sldMk cId="2053862623" sldId="305"/>
            <ac:picMk id="8" creationId="{70283215-6081-71DF-DD9D-AE9B297459A9}"/>
          </ac:picMkLst>
        </pc:picChg>
        <pc:picChg chg="mod">
          <ac:chgData name="Gaetan CORIN" userId="S::gaetan.corin@celad.com::79c2d492-1b23-404d-b04b-7a68f7eb09d9" providerId="AD" clId="Web-{0800A599-0E1A-38B7-AD88-2F00F4956165}" dt="2023-08-11T08:41:06.810" v="164" actId="1076"/>
          <ac:picMkLst>
            <pc:docMk/>
            <pc:sldMk cId="2053862623" sldId="305"/>
            <ac:picMk id="15" creationId="{F04F2395-C2AC-3FA6-9731-A11D95C1C490}"/>
          </ac:picMkLst>
        </pc:picChg>
        <pc:picChg chg="mod">
          <ac:chgData name="Gaetan CORIN" userId="S::gaetan.corin@celad.com::79c2d492-1b23-404d-b04b-7a68f7eb09d9" providerId="AD" clId="Web-{0800A599-0E1A-38B7-AD88-2F00F4956165}" dt="2023-08-11T08:41:25.263" v="168" actId="1076"/>
          <ac:picMkLst>
            <pc:docMk/>
            <pc:sldMk cId="2053862623" sldId="305"/>
            <ac:picMk id="18" creationId="{BDE04384-0510-7A0E-ECC9-B905AE3C2D65}"/>
          </ac:picMkLst>
        </pc:picChg>
      </pc:sldChg>
      <pc:sldChg chg="addSp delSp modSp add replId">
        <pc:chgData name="Gaetan CORIN" userId="S::gaetan.corin@celad.com::79c2d492-1b23-404d-b04b-7a68f7eb09d9" providerId="AD" clId="Web-{0800A599-0E1A-38B7-AD88-2F00F4956165}" dt="2023-08-11T08:56:09.349" v="340"/>
        <pc:sldMkLst>
          <pc:docMk/>
          <pc:sldMk cId="275987793" sldId="309"/>
        </pc:sldMkLst>
        <pc:spChg chg="add del mod">
          <ac:chgData name="Gaetan CORIN" userId="S::gaetan.corin@celad.com::79c2d492-1b23-404d-b04b-7a68f7eb09d9" providerId="AD" clId="Web-{0800A599-0E1A-38B7-AD88-2F00F4956165}" dt="2023-08-11T08:56:04.552" v="339"/>
          <ac:spMkLst>
            <pc:docMk/>
            <pc:sldMk cId="275987793" sldId="309"/>
            <ac:spMk id="2" creationId="{36C31732-6A4D-CF50-6415-263338180B4F}"/>
          </ac:spMkLst>
        </pc:spChg>
        <pc:spChg chg="add mod">
          <ac:chgData name="Gaetan CORIN" userId="S::gaetan.corin@celad.com::79c2d492-1b23-404d-b04b-7a68f7eb09d9" providerId="AD" clId="Web-{0800A599-0E1A-38B7-AD88-2F00F4956165}" dt="2023-08-11T08:53:16.547" v="262" actId="1076"/>
          <ac:spMkLst>
            <pc:docMk/>
            <pc:sldMk cId="275987793" sldId="309"/>
            <ac:spMk id="3" creationId="{AEB36DDD-BAF3-40FE-4BF6-6D8A017227E8}"/>
          </ac:spMkLst>
        </pc:spChg>
        <pc:spChg chg="add">
          <ac:chgData name="Gaetan CORIN" userId="S::gaetan.corin@celad.com::79c2d492-1b23-404d-b04b-7a68f7eb09d9" providerId="AD" clId="Web-{0800A599-0E1A-38B7-AD88-2F00F4956165}" dt="2023-08-11T08:56:09.349" v="340"/>
          <ac:spMkLst>
            <pc:docMk/>
            <pc:sldMk cId="275987793" sldId="309"/>
            <ac:spMk id="8" creationId="{59D4EE16-3451-97C6-41FC-EBF6A872C3E5}"/>
          </ac:spMkLst>
        </pc:spChg>
        <pc:spChg chg="del">
          <ac:chgData name="Gaetan CORIN" userId="S::gaetan.corin@celad.com::79c2d492-1b23-404d-b04b-7a68f7eb09d9" providerId="AD" clId="Web-{0800A599-0E1A-38B7-AD88-2F00F4956165}" dt="2023-08-11T08:50:32.074" v="209"/>
          <ac:spMkLst>
            <pc:docMk/>
            <pc:sldMk cId="275987793" sldId="309"/>
            <ac:spMk id="10" creationId="{2431F95F-A67F-328B-B982-A453F6C95F1D}"/>
          </ac:spMkLst>
        </pc:spChg>
        <pc:spChg chg="mod">
          <ac:chgData name="Gaetan CORIN" userId="S::gaetan.corin@celad.com::79c2d492-1b23-404d-b04b-7a68f7eb09d9" providerId="AD" clId="Web-{0800A599-0E1A-38B7-AD88-2F00F4956165}" dt="2023-08-11T08:50:37.106" v="210" actId="1076"/>
          <ac:spMkLst>
            <pc:docMk/>
            <pc:sldMk cId="275987793" sldId="309"/>
            <ac:spMk id="17" creationId="{07D5E0C4-28E2-8E6B-4F54-F1CA43849B97}"/>
          </ac:spMkLst>
        </pc:spChg>
        <pc:spChg chg="del">
          <ac:chgData name="Gaetan CORIN" userId="S::gaetan.corin@celad.com::79c2d492-1b23-404d-b04b-7a68f7eb09d9" providerId="AD" clId="Web-{0800A599-0E1A-38B7-AD88-2F00F4956165}" dt="2023-08-11T08:50:29.996" v="208"/>
          <ac:spMkLst>
            <pc:docMk/>
            <pc:sldMk cId="275987793" sldId="309"/>
            <ac:spMk id="19" creationId="{4D60FC74-224E-E094-C997-3A45ACE7A988}"/>
          </ac:spMkLst>
        </pc:spChg>
        <pc:spChg chg="mod">
          <ac:chgData name="Gaetan CORIN" userId="S::gaetan.corin@celad.com::79c2d492-1b23-404d-b04b-7a68f7eb09d9" providerId="AD" clId="Web-{0800A599-0E1A-38B7-AD88-2F00F4956165}" dt="2023-08-11T08:52:58.516" v="261" actId="20577"/>
          <ac:spMkLst>
            <pc:docMk/>
            <pc:sldMk cId="275987793" sldId="309"/>
            <ac:spMk id="20" creationId="{E43213AC-69E6-C0EB-F91E-2E128F46F8B7}"/>
          </ac:spMkLst>
        </pc:spChg>
        <pc:picChg chg="mod">
          <ac:chgData name="Gaetan CORIN" userId="S::gaetan.corin@celad.com::79c2d492-1b23-404d-b04b-7a68f7eb09d9" providerId="AD" clId="Web-{0800A599-0E1A-38B7-AD88-2F00F4956165}" dt="2023-08-11T08:53:21.282" v="263" actId="1076"/>
          <ac:picMkLst>
            <pc:docMk/>
            <pc:sldMk cId="275987793" sldId="309"/>
            <ac:picMk id="13" creationId="{335068BD-4227-5641-6C16-D902EBACD579}"/>
          </ac:picMkLst>
        </pc:picChg>
        <pc:picChg chg="mod">
          <ac:chgData name="Gaetan CORIN" userId="S::gaetan.corin@celad.com::79c2d492-1b23-404d-b04b-7a68f7eb09d9" providerId="AD" clId="Web-{0800A599-0E1A-38B7-AD88-2F00F4956165}" dt="2023-08-11T08:50:39.715" v="211" actId="1076"/>
          <ac:picMkLst>
            <pc:docMk/>
            <pc:sldMk cId="275987793" sldId="309"/>
            <ac:picMk id="18" creationId="{DA0A24D6-CF79-2439-EA5E-A8C5307A00AB}"/>
          </ac:picMkLst>
        </pc:picChg>
      </pc:sldChg>
      <pc:sldChg chg="addSp delSp modSp add replId">
        <pc:chgData name="Gaetan CORIN" userId="S::gaetan.corin@celad.com::79c2d492-1b23-404d-b04b-7a68f7eb09d9" providerId="AD" clId="Web-{0800A599-0E1A-38B7-AD88-2F00F4956165}" dt="2023-08-11T08:55:55.411" v="338" actId="1076"/>
        <pc:sldMkLst>
          <pc:docMk/>
          <pc:sldMk cId="741637184" sldId="310"/>
        </pc:sldMkLst>
        <pc:spChg chg="mod">
          <ac:chgData name="Gaetan CORIN" userId="S::gaetan.corin@celad.com::79c2d492-1b23-404d-b04b-7a68f7eb09d9" providerId="AD" clId="Web-{0800A599-0E1A-38B7-AD88-2F00F4956165}" dt="2023-08-11T08:55:27.879" v="329" actId="1076"/>
          <ac:spMkLst>
            <pc:docMk/>
            <pc:sldMk cId="741637184" sldId="310"/>
            <ac:spMk id="2" creationId="{36C31732-6A4D-CF50-6415-263338180B4F}"/>
          </ac:spMkLst>
        </pc:spChg>
        <pc:spChg chg="add del mod">
          <ac:chgData name="Gaetan CORIN" userId="S::gaetan.corin@celad.com::79c2d492-1b23-404d-b04b-7a68f7eb09d9" providerId="AD" clId="Web-{0800A599-0E1A-38B7-AD88-2F00F4956165}" dt="2023-08-11T08:53:57.752" v="277"/>
          <ac:spMkLst>
            <pc:docMk/>
            <pc:sldMk cId="741637184" sldId="310"/>
            <ac:spMk id="6" creationId="{16DE4B97-B8FA-31A3-3708-074ADCDB64F3}"/>
          </ac:spMkLst>
        </pc:spChg>
        <pc:spChg chg="add mod">
          <ac:chgData name="Gaetan CORIN" userId="S::gaetan.corin@celad.com::79c2d492-1b23-404d-b04b-7a68f7eb09d9" providerId="AD" clId="Web-{0800A599-0E1A-38B7-AD88-2F00F4956165}" dt="2023-08-11T08:55:22.801" v="328" actId="1076"/>
          <ac:spMkLst>
            <pc:docMk/>
            <pc:sldMk cId="741637184" sldId="310"/>
            <ac:spMk id="9" creationId="{F40009E9-7A75-70BE-EBC4-66408C2239D9}"/>
          </ac:spMkLst>
        </pc:spChg>
        <pc:spChg chg="add mod">
          <ac:chgData name="Gaetan CORIN" userId="S::gaetan.corin@celad.com::79c2d492-1b23-404d-b04b-7a68f7eb09d9" providerId="AD" clId="Web-{0800A599-0E1A-38B7-AD88-2F00F4956165}" dt="2023-08-11T08:55:55.411" v="338" actId="1076"/>
          <ac:spMkLst>
            <pc:docMk/>
            <pc:sldMk cId="741637184" sldId="310"/>
            <ac:spMk id="14" creationId="{37D9E066-251B-67C3-3D61-B57C7C4241F9}"/>
          </ac:spMkLst>
        </pc:spChg>
        <pc:spChg chg="mod">
          <ac:chgData name="Gaetan CORIN" userId="S::gaetan.corin@celad.com::79c2d492-1b23-404d-b04b-7a68f7eb09d9" providerId="AD" clId="Web-{0800A599-0E1A-38B7-AD88-2F00F4956165}" dt="2023-08-11T08:53:44.720" v="269" actId="1076"/>
          <ac:spMkLst>
            <pc:docMk/>
            <pc:sldMk cId="741637184" sldId="310"/>
            <ac:spMk id="17" creationId="{07D5E0C4-28E2-8E6B-4F54-F1CA43849B97}"/>
          </ac:spMkLst>
        </pc:spChg>
        <pc:picChg chg="add del">
          <ac:chgData name="Gaetan CORIN" userId="S::gaetan.corin@celad.com::79c2d492-1b23-404d-b04b-7a68f7eb09d9" providerId="AD" clId="Web-{0800A599-0E1A-38B7-AD88-2F00F4956165}" dt="2023-08-11T08:53:59.408" v="278"/>
          <ac:picMkLst>
            <pc:docMk/>
            <pc:sldMk cId="741637184" sldId="310"/>
            <ac:picMk id="8" creationId="{8EE6D9A8-2A55-E6A5-B161-F72B12B784F2}"/>
          </ac:picMkLst>
        </pc:picChg>
        <pc:picChg chg="add mod">
          <ac:chgData name="Gaetan CORIN" userId="S::gaetan.corin@celad.com::79c2d492-1b23-404d-b04b-7a68f7eb09d9" providerId="AD" clId="Web-{0800A599-0E1A-38B7-AD88-2F00F4956165}" dt="2023-08-11T08:55:22.785" v="327" actId="1076"/>
          <ac:picMkLst>
            <pc:docMk/>
            <pc:sldMk cId="741637184" sldId="310"/>
            <ac:picMk id="10" creationId="{460F576F-F320-3FB8-EE04-0E6F2D1A8D53}"/>
          </ac:picMkLst>
        </pc:picChg>
        <pc:picChg chg="mod">
          <ac:chgData name="Gaetan CORIN" userId="S::gaetan.corin@celad.com::79c2d492-1b23-404d-b04b-7a68f7eb09d9" providerId="AD" clId="Web-{0800A599-0E1A-38B7-AD88-2F00F4956165}" dt="2023-08-11T08:53:44.720" v="268" actId="1076"/>
          <ac:picMkLst>
            <pc:docMk/>
            <pc:sldMk cId="741637184" sldId="310"/>
            <ac:picMk id="21" creationId="{34756FE5-6813-EA92-DCFA-8B520B0DB29D}"/>
          </ac:picMkLst>
        </pc:picChg>
      </pc:sldChg>
    </pc:docChg>
  </pc:docChgLst>
  <pc:docChgLst>
    <pc:chgData name="Gaetan CORIN" userId="S::gaetan.corin@celad.com::79c2d492-1b23-404d-b04b-7a68f7eb09d9" providerId="AD" clId="Web-{639080C2-3BCD-336F-AC04-597C00C9178D}"/>
    <pc:docChg chg="addSld sldOrd">
      <pc:chgData name="Gaetan CORIN" userId="S::gaetan.corin@celad.com::79c2d492-1b23-404d-b04b-7a68f7eb09d9" providerId="AD" clId="Web-{639080C2-3BCD-336F-AC04-597C00C9178D}" dt="2023-07-11T17:53:31.345" v="1"/>
      <pc:docMkLst>
        <pc:docMk/>
      </pc:docMkLst>
      <pc:sldChg chg="add ord">
        <pc:chgData name="Gaetan CORIN" userId="S::gaetan.corin@celad.com::79c2d492-1b23-404d-b04b-7a68f7eb09d9" providerId="AD" clId="Web-{639080C2-3BCD-336F-AC04-597C00C9178D}" dt="2023-07-11T17:53:31.345" v="1"/>
        <pc:sldMkLst>
          <pc:docMk/>
          <pc:sldMk cId="3121306497" sldId="280"/>
        </pc:sldMkLst>
      </pc:sldChg>
    </pc:docChg>
  </pc:docChgLst>
  <pc:docChgLst>
    <pc:chgData name="Gaetan CORIN" userId="S::gaetan.corin@celad.com::79c2d492-1b23-404d-b04b-7a68f7eb09d9" providerId="AD" clId="Web-{E5E54FFC-BE76-22C9-77FE-ABA8A20F2BFA}"/>
    <pc:docChg chg="addSld delSld modSld">
      <pc:chgData name="Gaetan CORIN" userId="S::gaetan.corin@celad.com::79c2d492-1b23-404d-b04b-7a68f7eb09d9" providerId="AD" clId="Web-{E5E54FFC-BE76-22C9-77FE-ABA8A20F2BFA}" dt="2023-07-13T02:17:07.644" v="374"/>
      <pc:docMkLst>
        <pc:docMk/>
      </pc:docMkLst>
      <pc:sldChg chg="modSp">
        <pc:chgData name="Gaetan CORIN" userId="S::gaetan.corin@celad.com::79c2d492-1b23-404d-b04b-7a68f7eb09d9" providerId="AD" clId="Web-{E5E54FFC-BE76-22C9-77FE-ABA8A20F2BFA}" dt="2023-07-12T21:50:32.391" v="186" actId="20577"/>
        <pc:sldMkLst>
          <pc:docMk/>
          <pc:sldMk cId="1728782376" sldId="257"/>
        </pc:sldMkLst>
        <pc:spChg chg="mod">
          <ac:chgData name="Gaetan CORIN" userId="S::gaetan.corin@celad.com::79c2d492-1b23-404d-b04b-7a68f7eb09d9" providerId="AD" clId="Web-{E5E54FFC-BE76-22C9-77FE-ABA8A20F2BFA}" dt="2023-07-12T21:50:32.391" v="186" actId="20577"/>
          <ac:spMkLst>
            <pc:docMk/>
            <pc:sldMk cId="1728782376" sldId="257"/>
            <ac:spMk id="3" creationId="{00000000-0000-0000-0000-000000000000}"/>
          </ac:spMkLst>
        </pc:spChg>
      </pc:sldChg>
      <pc:sldChg chg="del">
        <pc:chgData name="Gaetan CORIN" userId="S::gaetan.corin@celad.com::79c2d492-1b23-404d-b04b-7a68f7eb09d9" providerId="AD" clId="Web-{E5E54FFC-BE76-22C9-77FE-ABA8A20F2BFA}" dt="2023-07-12T21:03:31.212" v="96"/>
        <pc:sldMkLst>
          <pc:docMk/>
          <pc:sldMk cId="594693452" sldId="259"/>
        </pc:sldMkLst>
      </pc:sldChg>
      <pc:sldChg chg="del">
        <pc:chgData name="Gaetan CORIN" userId="S::gaetan.corin@celad.com::79c2d492-1b23-404d-b04b-7a68f7eb09d9" providerId="AD" clId="Web-{E5E54FFC-BE76-22C9-77FE-ABA8A20F2BFA}" dt="2023-07-12T21:03:33.431" v="97"/>
        <pc:sldMkLst>
          <pc:docMk/>
          <pc:sldMk cId="137121977" sldId="260"/>
        </pc:sldMkLst>
      </pc:sldChg>
      <pc:sldChg chg="del">
        <pc:chgData name="Gaetan CORIN" userId="S::gaetan.corin@celad.com::79c2d492-1b23-404d-b04b-7a68f7eb09d9" providerId="AD" clId="Web-{E5E54FFC-BE76-22C9-77FE-ABA8A20F2BFA}" dt="2023-07-12T21:03:38.649" v="99"/>
        <pc:sldMkLst>
          <pc:docMk/>
          <pc:sldMk cId="3966529703" sldId="261"/>
        </pc:sldMkLst>
      </pc:sldChg>
      <pc:sldChg chg="del">
        <pc:chgData name="Gaetan CORIN" userId="S::gaetan.corin@celad.com::79c2d492-1b23-404d-b04b-7a68f7eb09d9" providerId="AD" clId="Web-{E5E54FFC-BE76-22C9-77FE-ABA8A20F2BFA}" dt="2023-07-12T21:03:40.899" v="100"/>
        <pc:sldMkLst>
          <pc:docMk/>
          <pc:sldMk cId="1168835578" sldId="262"/>
        </pc:sldMkLst>
      </pc:sldChg>
      <pc:sldChg chg="del">
        <pc:chgData name="Gaetan CORIN" userId="S::gaetan.corin@celad.com::79c2d492-1b23-404d-b04b-7a68f7eb09d9" providerId="AD" clId="Web-{E5E54FFC-BE76-22C9-77FE-ABA8A20F2BFA}" dt="2023-07-12T21:03:35.790" v="98"/>
        <pc:sldMkLst>
          <pc:docMk/>
          <pc:sldMk cId="2626282202" sldId="263"/>
        </pc:sldMkLst>
      </pc:sldChg>
      <pc:sldChg chg="del">
        <pc:chgData name="Gaetan CORIN" userId="S::gaetan.corin@celad.com::79c2d492-1b23-404d-b04b-7a68f7eb09d9" providerId="AD" clId="Web-{E5E54FFC-BE76-22C9-77FE-ABA8A20F2BFA}" dt="2023-07-12T21:04:02.806" v="104"/>
        <pc:sldMkLst>
          <pc:docMk/>
          <pc:sldMk cId="227569041" sldId="265"/>
        </pc:sldMkLst>
      </pc:sldChg>
      <pc:sldChg chg="del">
        <pc:chgData name="Gaetan CORIN" userId="S::gaetan.corin@celad.com::79c2d492-1b23-404d-b04b-7a68f7eb09d9" providerId="AD" clId="Web-{E5E54FFC-BE76-22C9-77FE-ABA8A20F2BFA}" dt="2023-07-13T02:01:08.141" v="294"/>
        <pc:sldMkLst>
          <pc:docMk/>
          <pc:sldMk cId="1432254607" sldId="266"/>
        </pc:sldMkLst>
      </pc:sldChg>
      <pc:sldChg chg="del">
        <pc:chgData name="Gaetan CORIN" userId="S::gaetan.corin@celad.com::79c2d492-1b23-404d-b04b-7a68f7eb09d9" providerId="AD" clId="Web-{E5E54FFC-BE76-22C9-77FE-ABA8A20F2BFA}" dt="2023-07-12T21:03:43.837" v="101"/>
        <pc:sldMkLst>
          <pc:docMk/>
          <pc:sldMk cId="702092328" sldId="267"/>
        </pc:sldMkLst>
      </pc:sldChg>
      <pc:sldChg chg="del">
        <pc:chgData name="Gaetan CORIN" userId="S::gaetan.corin@celad.com::79c2d492-1b23-404d-b04b-7a68f7eb09d9" providerId="AD" clId="Web-{E5E54FFC-BE76-22C9-77FE-ABA8A20F2BFA}" dt="2023-07-12T21:03:47.431" v="102"/>
        <pc:sldMkLst>
          <pc:docMk/>
          <pc:sldMk cId="2893030569" sldId="269"/>
        </pc:sldMkLst>
      </pc:sldChg>
      <pc:sldChg chg="del">
        <pc:chgData name="Gaetan CORIN" userId="S::gaetan.corin@celad.com::79c2d492-1b23-404d-b04b-7a68f7eb09d9" providerId="AD" clId="Web-{E5E54FFC-BE76-22C9-77FE-ABA8A20F2BFA}" dt="2023-07-13T02:16:25.361" v="367"/>
        <pc:sldMkLst>
          <pc:docMk/>
          <pc:sldMk cId="2140821530" sldId="270"/>
        </pc:sldMkLst>
      </pc:sldChg>
      <pc:sldChg chg="del">
        <pc:chgData name="Gaetan CORIN" userId="S::gaetan.corin@celad.com::79c2d492-1b23-404d-b04b-7a68f7eb09d9" providerId="AD" clId="Web-{E5E54FFC-BE76-22C9-77FE-ABA8A20F2BFA}" dt="2023-07-13T02:16:22.049" v="366"/>
        <pc:sldMkLst>
          <pc:docMk/>
          <pc:sldMk cId="3343645825" sldId="271"/>
        </pc:sldMkLst>
      </pc:sldChg>
      <pc:sldChg chg="del">
        <pc:chgData name="Gaetan CORIN" userId="S::gaetan.corin@celad.com::79c2d492-1b23-404d-b04b-7a68f7eb09d9" providerId="AD" clId="Web-{E5E54FFC-BE76-22C9-77FE-ABA8A20F2BFA}" dt="2023-07-13T02:16:20.611" v="365"/>
        <pc:sldMkLst>
          <pc:docMk/>
          <pc:sldMk cId="3076277768" sldId="272"/>
        </pc:sldMkLst>
      </pc:sldChg>
      <pc:sldChg chg="del">
        <pc:chgData name="Gaetan CORIN" userId="S::gaetan.corin@celad.com::79c2d492-1b23-404d-b04b-7a68f7eb09d9" providerId="AD" clId="Web-{E5E54FFC-BE76-22C9-77FE-ABA8A20F2BFA}" dt="2023-07-13T02:16:18.924" v="364"/>
        <pc:sldMkLst>
          <pc:docMk/>
          <pc:sldMk cId="489492673" sldId="273"/>
        </pc:sldMkLst>
      </pc:sldChg>
      <pc:sldChg chg="del">
        <pc:chgData name="Gaetan CORIN" userId="S::gaetan.corin@celad.com::79c2d492-1b23-404d-b04b-7a68f7eb09d9" providerId="AD" clId="Web-{E5E54FFC-BE76-22C9-77FE-ABA8A20F2BFA}" dt="2023-07-13T02:16:16.814" v="363"/>
        <pc:sldMkLst>
          <pc:docMk/>
          <pc:sldMk cId="513604148" sldId="274"/>
        </pc:sldMkLst>
      </pc:sldChg>
      <pc:sldChg chg="del">
        <pc:chgData name="Gaetan CORIN" userId="S::gaetan.corin@celad.com::79c2d492-1b23-404d-b04b-7a68f7eb09d9" providerId="AD" clId="Web-{E5E54FFC-BE76-22C9-77FE-ABA8A20F2BFA}" dt="2023-07-13T02:16:07.908" v="362"/>
        <pc:sldMkLst>
          <pc:docMk/>
          <pc:sldMk cId="4120974583" sldId="275"/>
        </pc:sldMkLst>
      </pc:sldChg>
      <pc:sldChg chg="del">
        <pc:chgData name="Gaetan CORIN" userId="S::gaetan.corin@celad.com::79c2d492-1b23-404d-b04b-7a68f7eb09d9" providerId="AD" clId="Web-{E5E54FFC-BE76-22C9-77FE-ABA8A20F2BFA}" dt="2023-07-13T02:01:15.017" v="295"/>
        <pc:sldMkLst>
          <pc:docMk/>
          <pc:sldMk cId="2987016867" sldId="276"/>
        </pc:sldMkLst>
      </pc:sldChg>
      <pc:sldChg chg="del">
        <pc:chgData name="Gaetan CORIN" userId="S::gaetan.corin@celad.com::79c2d492-1b23-404d-b04b-7a68f7eb09d9" providerId="AD" clId="Web-{E5E54FFC-BE76-22C9-77FE-ABA8A20F2BFA}" dt="2023-07-12T21:03:55.275" v="103"/>
        <pc:sldMkLst>
          <pc:docMk/>
          <pc:sldMk cId="854818979" sldId="279"/>
        </pc:sldMkLst>
      </pc:sldChg>
      <pc:sldChg chg="modSp">
        <pc:chgData name="Gaetan CORIN" userId="S::gaetan.corin@celad.com::79c2d492-1b23-404d-b04b-7a68f7eb09d9" providerId="AD" clId="Web-{E5E54FFC-BE76-22C9-77FE-ABA8A20F2BFA}" dt="2023-07-12T20:48:52.796" v="58" actId="1076"/>
        <pc:sldMkLst>
          <pc:docMk/>
          <pc:sldMk cId="2796280542" sldId="281"/>
        </pc:sldMkLst>
        <pc:spChg chg="mod">
          <ac:chgData name="Gaetan CORIN" userId="S::gaetan.corin@celad.com::79c2d492-1b23-404d-b04b-7a68f7eb09d9" providerId="AD" clId="Web-{E5E54FFC-BE76-22C9-77FE-ABA8A20F2BFA}" dt="2023-07-12T20:48:52.796" v="58" actId="1076"/>
          <ac:spMkLst>
            <pc:docMk/>
            <pc:sldMk cId="2796280542" sldId="281"/>
            <ac:spMk id="13" creationId="{507FA5DE-BD66-E376-A8D3-A537DF2441AB}"/>
          </ac:spMkLst>
        </pc:spChg>
      </pc:sldChg>
      <pc:sldChg chg="modSp">
        <pc:chgData name="Gaetan CORIN" userId="S::gaetan.corin@celad.com::79c2d492-1b23-404d-b04b-7a68f7eb09d9" providerId="AD" clId="Web-{E5E54FFC-BE76-22C9-77FE-ABA8A20F2BFA}" dt="2023-07-12T21:51:23.971" v="189" actId="20577"/>
        <pc:sldMkLst>
          <pc:docMk/>
          <pc:sldMk cId="1407521709" sldId="282"/>
        </pc:sldMkLst>
        <pc:spChg chg="mod">
          <ac:chgData name="Gaetan CORIN" userId="S::gaetan.corin@celad.com::79c2d492-1b23-404d-b04b-7a68f7eb09d9" providerId="AD" clId="Web-{E5E54FFC-BE76-22C9-77FE-ABA8A20F2BFA}" dt="2023-07-12T21:51:23.971" v="189" actId="20577"/>
          <ac:spMkLst>
            <pc:docMk/>
            <pc:sldMk cId="1407521709" sldId="282"/>
            <ac:spMk id="12" creationId="{616C7FBB-C2EE-E8DA-5BC6-23DC12824460}"/>
          </ac:spMkLst>
        </pc:spChg>
        <pc:spChg chg="mod">
          <ac:chgData name="Gaetan CORIN" userId="S::gaetan.corin@celad.com::79c2d492-1b23-404d-b04b-7a68f7eb09d9" providerId="AD" clId="Web-{E5E54FFC-BE76-22C9-77FE-ABA8A20F2BFA}" dt="2023-07-12T20:48:58.531" v="59" actId="1076"/>
          <ac:spMkLst>
            <pc:docMk/>
            <pc:sldMk cId="1407521709" sldId="282"/>
            <ac:spMk id="23" creationId="{DE6034EB-74E1-1B1E-F689-1D6DFC0C3C14}"/>
          </ac:spMkLst>
        </pc:spChg>
      </pc:sldChg>
      <pc:sldChg chg="addSp delSp modSp">
        <pc:chgData name="Gaetan CORIN" userId="S::gaetan.corin@celad.com::79c2d492-1b23-404d-b04b-7a68f7eb09d9" providerId="AD" clId="Web-{E5E54FFC-BE76-22C9-77FE-ABA8A20F2BFA}" dt="2023-07-12T21:00:41.313" v="84" actId="1076"/>
        <pc:sldMkLst>
          <pc:docMk/>
          <pc:sldMk cId="2677251799" sldId="283"/>
        </pc:sldMkLst>
        <pc:spChg chg="mod">
          <ac:chgData name="Gaetan CORIN" userId="S::gaetan.corin@celad.com::79c2d492-1b23-404d-b04b-7a68f7eb09d9" providerId="AD" clId="Web-{E5E54FFC-BE76-22C9-77FE-ABA8A20F2BFA}" dt="2023-07-12T20:49:06.703" v="60" actId="1076"/>
          <ac:spMkLst>
            <pc:docMk/>
            <pc:sldMk cId="2677251799" sldId="283"/>
            <ac:spMk id="23" creationId="{DE6034EB-74E1-1B1E-F689-1D6DFC0C3C14}"/>
          </ac:spMkLst>
        </pc:spChg>
        <pc:picChg chg="add ord">
          <ac:chgData name="Gaetan CORIN" userId="S::gaetan.corin@celad.com::79c2d492-1b23-404d-b04b-7a68f7eb09d9" providerId="AD" clId="Web-{E5E54FFC-BE76-22C9-77FE-ABA8A20F2BFA}" dt="2023-07-12T20:59:36.498" v="78"/>
          <ac:picMkLst>
            <pc:docMk/>
            <pc:sldMk cId="2677251799" sldId="283"/>
            <ac:picMk id="3" creationId="{6E4E30C3-2B43-B863-3AA0-8638F91718DF}"/>
          </ac:picMkLst>
        </pc:picChg>
        <pc:picChg chg="add mod">
          <ac:chgData name="Gaetan CORIN" userId="S::gaetan.corin@celad.com::79c2d492-1b23-404d-b04b-7a68f7eb09d9" providerId="AD" clId="Web-{E5E54FFC-BE76-22C9-77FE-ABA8A20F2BFA}" dt="2023-07-12T21:00:35.875" v="82" actId="1076"/>
          <ac:picMkLst>
            <pc:docMk/>
            <pc:sldMk cId="2677251799" sldId="283"/>
            <ac:picMk id="8" creationId="{ACF2E622-FE06-0B0A-89AA-0247AB7DECB8}"/>
          </ac:picMkLst>
        </pc:picChg>
        <pc:picChg chg="add mod">
          <ac:chgData name="Gaetan CORIN" userId="S::gaetan.corin@celad.com::79c2d492-1b23-404d-b04b-7a68f7eb09d9" providerId="AD" clId="Web-{E5E54FFC-BE76-22C9-77FE-ABA8A20F2BFA}" dt="2023-07-12T21:00:41.313" v="84" actId="1076"/>
          <ac:picMkLst>
            <pc:docMk/>
            <pc:sldMk cId="2677251799" sldId="283"/>
            <ac:picMk id="9" creationId="{60CCE135-98F1-DAF1-16A9-115D75C34082}"/>
          </ac:picMkLst>
        </pc:picChg>
        <pc:picChg chg="del">
          <ac:chgData name="Gaetan CORIN" userId="S::gaetan.corin@celad.com::79c2d492-1b23-404d-b04b-7a68f7eb09d9" providerId="AD" clId="Web-{E5E54FFC-BE76-22C9-77FE-ABA8A20F2BFA}" dt="2023-07-12T20:59:05.498" v="71"/>
          <ac:picMkLst>
            <pc:docMk/>
            <pc:sldMk cId="2677251799" sldId="283"/>
            <ac:picMk id="17" creationId="{F37302DC-779C-3A4F-F81B-7D4AC11FB7CD}"/>
          </ac:picMkLst>
        </pc:picChg>
      </pc:sldChg>
      <pc:sldChg chg="addSp delSp modSp add del">
        <pc:chgData name="Gaetan CORIN" userId="S::gaetan.corin@celad.com::79c2d492-1b23-404d-b04b-7a68f7eb09d9" providerId="AD" clId="Web-{E5E54FFC-BE76-22C9-77FE-ABA8A20F2BFA}" dt="2023-07-12T21:49:05.497" v="174" actId="20577"/>
        <pc:sldMkLst>
          <pc:docMk/>
          <pc:sldMk cId="2855177325" sldId="284"/>
        </pc:sldMkLst>
        <pc:spChg chg="add mod">
          <ac:chgData name="Gaetan CORIN" userId="S::gaetan.corin@celad.com::79c2d492-1b23-404d-b04b-7a68f7eb09d9" providerId="AD" clId="Web-{E5E54FFC-BE76-22C9-77FE-ABA8A20F2BFA}" dt="2023-07-12T21:04:39.307" v="106" actId="1076"/>
          <ac:spMkLst>
            <pc:docMk/>
            <pc:sldMk cId="2855177325" sldId="284"/>
            <ac:spMk id="2" creationId="{DB986A71-5023-1D43-A713-A73E69738485}"/>
          </ac:spMkLst>
        </pc:spChg>
        <pc:spChg chg="mod">
          <ac:chgData name="Gaetan CORIN" userId="S::gaetan.corin@celad.com::79c2d492-1b23-404d-b04b-7a68f7eb09d9" providerId="AD" clId="Web-{E5E54FFC-BE76-22C9-77FE-ABA8A20F2BFA}" dt="2023-07-12T21:05:24.699" v="108" actId="20577"/>
          <ac:spMkLst>
            <pc:docMk/>
            <pc:sldMk cId="2855177325" sldId="284"/>
            <ac:spMk id="6" creationId="{F0FAC958-62A5-BD6F-CE71-7F6A0E7E5426}"/>
          </ac:spMkLst>
        </pc:spChg>
        <pc:spChg chg="del">
          <ac:chgData name="Gaetan CORIN" userId="S::gaetan.corin@celad.com::79c2d492-1b23-404d-b04b-7a68f7eb09d9" providerId="AD" clId="Web-{E5E54FFC-BE76-22C9-77FE-ABA8A20F2BFA}" dt="2023-07-12T20:44:57.837" v="45"/>
          <ac:spMkLst>
            <pc:docMk/>
            <pc:sldMk cId="2855177325" sldId="284"/>
            <ac:spMk id="8" creationId="{D95DAD1D-5D55-855E-B288-0F21D9E5D6A0}"/>
          </ac:spMkLst>
        </pc:spChg>
        <pc:spChg chg="mod">
          <ac:chgData name="Gaetan CORIN" userId="S::gaetan.corin@celad.com::79c2d492-1b23-404d-b04b-7a68f7eb09d9" providerId="AD" clId="Web-{E5E54FFC-BE76-22C9-77FE-ABA8A20F2BFA}" dt="2023-07-12T21:04:30.760" v="105" actId="1076"/>
          <ac:spMkLst>
            <pc:docMk/>
            <pc:sldMk cId="2855177325" sldId="284"/>
            <ac:spMk id="13" creationId="{B81E3D29-C059-0D81-B813-1EE397593C6D}"/>
          </ac:spMkLst>
        </pc:spChg>
        <pc:spChg chg="mod">
          <ac:chgData name="Gaetan CORIN" userId="S::gaetan.corin@celad.com::79c2d492-1b23-404d-b04b-7a68f7eb09d9" providerId="AD" clId="Web-{E5E54FFC-BE76-22C9-77FE-ABA8A20F2BFA}" dt="2023-07-12T21:02:12.475" v="93" actId="20577"/>
          <ac:spMkLst>
            <pc:docMk/>
            <pc:sldMk cId="2855177325" sldId="284"/>
            <ac:spMk id="16" creationId="{BE0B7A33-D066-B1A2-80DE-8126F7FFAC7F}"/>
          </ac:spMkLst>
        </pc:spChg>
        <pc:spChg chg="mod">
          <ac:chgData name="Gaetan CORIN" userId="S::gaetan.corin@celad.com::79c2d492-1b23-404d-b04b-7a68f7eb09d9" providerId="AD" clId="Web-{E5E54FFC-BE76-22C9-77FE-ABA8A20F2BFA}" dt="2023-07-12T21:47:39.713" v="163" actId="20577"/>
          <ac:spMkLst>
            <pc:docMk/>
            <pc:sldMk cId="2855177325" sldId="284"/>
            <ac:spMk id="20" creationId="{E43213AC-69E6-C0EB-F91E-2E128F46F8B7}"/>
          </ac:spMkLst>
        </pc:spChg>
        <pc:spChg chg="mod">
          <ac:chgData name="Gaetan CORIN" userId="S::gaetan.corin@celad.com::79c2d492-1b23-404d-b04b-7a68f7eb09d9" providerId="AD" clId="Web-{E5E54FFC-BE76-22C9-77FE-ABA8A20F2BFA}" dt="2023-07-12T21:49:05.497" v="174" actId="20577"/>
          <ac:spMkLst>
            <pc:docMk/>
            <pc:sldMk cId="2855177325" sldId="284"/>
            <ac:spMk id="23" creationId="{DE6034EB-74E1-1B1E-F689-1D6DFC0C3C14}"/>
          </ac:spMkLst>
        </pc:spChg>
        <pc:picChg chg="del">
          <ac:chgData name="Gaetan CORIN" userId="S::gaetan.corin@celad.com::79c2d492-1b23-404d-b04b-7a68f7eb09d9" providerId="AD" clId="Web-{E5E54FFC-BE76-22C9-77FE-ABA8A20F2BFA}" dt="2023-07-12T20:44:59.040" v="46"/>
          <ac:picMkLst>
            <pc:docMk/>
            <pc:sldMk cId="2855177325" sldId="284"/>
            <ac:picMk id="9" creationId="{476BB1C8-C540-B50E-EAF5-425EF522888A}"/>
          </ac:picMkLst>
        </pc:picChg>
        <pc:picChg chg="del mod">
          <ac:chgData name="Gaetan CORIN" userId="S::gaetan.corin@celad.com::79c2d492-1b23-404d-b04b-7a68f7eb09d9" providerId="AD" clId="Web-{E5E54FFC-BE76-22C9-77FE-ABA8A20F2BFA}" dt="2023-07-12T20:59:20.482" v="74"/>
          <ac:picMkLst>
            <pc:docMk/>
            <pc:sldMk cId="2855177325" sldId="284"/>
            <ac:picMk id="10" creationId="{39217B18-E211-80C0-9889-5B4CBEB9E923}"/>
          </ac:picMkLst>
        </pc:picChg>
        <pc:picChg chg="add ord">
          <ac:chgData name="Gaetan CORIN" userId="S::gaetan.corin@celad.com::79c2d492-1b23-404d-b04b-7a68f7eb09d9" providerId="AD" clId="Web-{E5E54FFC-BE76-22C9-77FE-ABA8A20F2BFA}" dt="2023-07-12T20:59:31.576" v="76"/>
          <ac:picMkLst>
            <pc:docMk/>
            <pc:sldMk cId="2855177325" sldId="284"/>
            <ac:picMk id="15" creationId="{B3AD1549-6081-230B-5089-5BAC9129186A}"/>
          </ac:picMkLst>
        </pc:picChg>
        <pc:picChg chg="add">
          <ac:chgData name="Gaetan CORIN" userId="S::gaetan.corin@celad.com::79c2d492-1b23-404d-b04b-7a68f7eb09d9" providerId="AD" clId="Web-{E5E54FFC-BE76-22C9-77FE-ABA8A20F2BFA}" dt="2023-07-12T21:00:48.816" v="85"/>
          <ac:picMkLst>
            <pc:docMk/>
            <pc:sldMk cId="2855177325" sldId="284"/>
            <ac:picMk id="18" creationId="{63B9A1A0-4415-2F74-8B01-DD789F7C86F5}"/>
          </ac:picMkLst>
        </pc:picChg>
        <pc:picChg chg="add">
          <ac:chgData name="Gaetan CORIN" userId="S::gaetan.corin@celad.com::79c2d492-1b23-404d-b04b-7a68f7eb09d9" providerId="AD" clId="Web-{E5E54FFC-BE76-22C9-77FE-ABA8A20F2BFA}" dt="2023-07-12T21:00:48.832" v="86"/>
          <ac:picMkLst>
            <pc:docMk/>
            <pc:sldMk cId="2855177325" sldId="284"/>
            <ac:picMk id="21" creationId="{D8234896-40C3-4285-069F-18856B580B70}"/>
          </ac:picMkLst>
        </pc:picChg>
      </pc:sldChg>
      <pc:sldChg chg="addSp delSp modSp add replId">
        <pc:chgData name="Gaetan CORIN" userId="S::gaetan.corin@celad.com::79c2d492-1b23-404d-b04b-7a68f7eb09d9" providerId="AD" clId="Web-{E5E54FFC-BE76-22C9-77FE-ABA8A20F2BFA}" dt="2023-07-12T22:46:41.432" v="206" actId="20577"/>
        <pc:sldMkLst>
          <pc:docMk/>
          <pc:sldMk cId="3672492747" sldId="285"/>
        </pc:sldMkLst>
        <pc:spChg chg="add mod">
          <ac:chgData name="Gaetan CORIN" userId="S::gaetan.corin@celad.com::79c2d492-1b23-404d-b04b-7a68f7eb09d9" providerId="AD" clId="Web-{E5E54FFC-BE76-22C9-77FE-ABA8A20F2BFA}" dt="2023-07-12T21:07:25.395" v="131" actId="1076"/>
          <ac:spMkLst>
            <pc:docMk/>
            <pc:sldMk cId="3672492747" sldId="285"/>
            <ac:spMk id="3" creationId="{195122C1-8586-31D5-1B57-91471648FC03}"/>
          </ac:spMkLst>
        </pc:spChg>
        <pc:spChg chg="mod">
          <ac:chgData name="Gaetan CORIN" userId="S::gaetan.corin@celad.com::79c2d492-1b23-404d-b04b-7a68f7eb09d9" providerId="AD" clId="Web-{E5E54FFC-BE76-22C9-77FE-ABA8A20F2BFA}" dt="2023-07-12T21:01:51.474" v="91" actId="20577"/>
          <ac:spMkLst>
            <pc:docMk/>
            <pc:sldMk cId="3672492747" sldId="285"/>
            <ac:spMk id="13" creationId="{B81E3D29-C059-0D81-B813-1EE397593C6D}"/>
          </ac:spMkLst>
        </pc:spChg>
        <pc:spChg chg="mod">
          <ac:chgData name="Gaetan CORIN" userId="S::gaetan.corin@celad.com::79c2d492-1b23-404d-b04b-7a68f7eb09d9" providerId="AD" clId="Web-{E5E54FFC-BE76-22C9-77FE-ABA8A20F2BFA}" dt="2023-07-12T21:02:17.881" v="95" actId="20577"/>
          <ac:spMkLst>
            <pc:docMk/>
            <pc:sldMk cId="3672492747" sldId="285"/>
            <ac:spMk id="16" creationId="{BE0B7A33-D066-B1A2-80DE-8126F7FFAC7F}"/>
          </ac:spMkLst>
        </pc:spChg>
        <pc:spChg chg="mod">
          <ac:chgData name="Gaetan CORIN" userId="S::gaetan.corin@celad.com::79c2d492-1b23-404d-b04b-7a68f7eb09d9" providerId="AD" clId="Web-{E5E54FFC-BE76-22C9-77FE-ABA8A20F2BFA}" dt="2023-07-12T21:48:26.793" v="164" actId="20577"/>
          <ac:spMkLst>
            <pc:docMk/>
            <pc:sldMk cId="3672492747" sldId="285"/>
            <ac:spMk id="20" creationId="{E43213AC-69E6-C0EB-F91E-2E128F46F8B7}"/>
          </ac:spMkLst>
        </pc:spChg>
        <pc:spChg chg="mod">
          <ac:chgData name="Gaetan CORIN" userId="S::gaetan.corin@celad.com::79c2d492-1b23-404d-b04b-7a68f7eb09d9" providerId="AD" clId="Web-{E5E54FFC-BE76-22C9-77FE-ABA8A20F2BFA}" dt="2023-07-12T22:46:41.432" v="206" actId="20577"/>
          <ac:spMkLst>
            <pc:docMk/>
            <pc:sldMk cId="3672492747" sldId="285"/>
            <ac:spMk id="23" creationId="{DE6034EB-74E1-1B1E-F689-1D6DFC0C3C14}"/>
          </ac:spMkLst>
        </pc:spChg>
        <pc:picChg chg="add mod ord">
          <ac:chgData name="Gaetan CORIN" userId="S::gaetan.corin@celad.com::79c2d492-1b23-404d-b04b-7a68f7eb09d9" providerId="AD" clId="Web-{E5E54FFC-BE76-22C9-77FE-ABA8A20F2BFA}" dt="2023-07-12T20:58:12.231" v="70" actId="14100"/>
          <ac:picMkLst>
            <pc:docMk/>
            <pc:sldMk cId="3672492747" sldId="285"/>
            <ac:picMk id="2" creationId="{FD7B8C5A-4F4B-D6E4-202B-0E38347F3BF5}"/>
          </ac:picMkLst>
        </pc:picChg>
        <pc:picChg chg="del">
          <ac:chgData name="Gaetan CORIN" userId="S::gaetan.corin@celad.com::79c2d492-1b23-404d-b04b-7a68f7eb09d9" providerId="AD" clId="Web-{E5E54FFC-BE76-22C9-77FE-ABA8A20F2BFA}" dt="2023-07-12T20:56:54.307" v="63"/>
          <ac:picMkLst>
            <pc:docMk/>
            <pc:sldMk cId="3672492747" sldId="285"/>
            <ac:picMk id="10" creationId="{39217B18-E211-80C0-9889-5B4CBEB9E923}"/>
          </ac:picMkLst>
        </pc:picChg>
      </pc:sldChg>
      <pc:sldChg chg="addSp delSp modSp add replId">
        <pc:chgData name="Gaetan CORIN" userId="S::gaetan.corin@celad.com::79c2d492-1b23-404d-b04b-7a68f7eb09d9" providerId="AD" clId="Web-{E5E54FFC-BE76-22C9-77FE-ABA8A20F2BFA}" dt="2023-07-12T22:41:15.188" v="201" actId="1076"/>
        <pc:sldMkLst>
          <pc:docMk/>
          <pc:sldMk cId="1378626431" sldId="286"/>
        </pc:sldMkLst>
        <pc:spChg chg="del">
          <ac:chgData name="Gaetan CORIN" userId="S::gaetan.corin@celad.com::79c2d492-1b23-404d-b04b-7a68f7eb09d9" providerId="AD" clId="Web-{E5E54FFC-BE76-22C9-77FE-ABA8A20F2BFA}" dt="2023-07-12T21:09:02.570" v="138"/>
          <ac:spMkLst>
            <pc:docMk/>
            <pc:sldMk cId="1378626431" sldId="286"/>
            <ac:spMk id="3" creationId="{195122C1-8586-31D5-1B57-91471648FC03}"/>
          </ac:spMkLst>
        </pc:spChg>
        <pc:spChg chg="del">
          <ac:chgData name="Gaetan CORIN" userId="S::gaetan.corin@celad.com::79c2d492-1b23-404d-b04b-7a68f7eb09d9" providerId="AD" clId="Web-{E5E54FFC-BE76-22C9-77FE-ABA8A20F2BFA}" dt="2023-07-12T21:09:07.429" v="140"/>
          <ac:spMkLst>
            <pc:docMk/>
            <pc:sldMk cId="1378626431" sldId="286"/>
            <ac:spMk id="6" creationId="{F0FAC958-62A5-BD6F-CE71-7F6A0E7E5426}"/>
          </ac:spMkLst>
        </pc:spChg>
        <pc:spChg chg="del">
          <ac:chgData name="Gaetan CORIN" userId="S::gaetan.corin@celad.com::79c2d492-1b23-404d-b04b-7a68f7eb09d9" providerId="AD" clId="Web-{E5E54FFC-BE76-22C9-77FE-ABA8A20F2BFA}" dt="2023-07-12T21:09:10.101" v="141"/>
          <ac:spMkLst>
            <pc:docMk/>
            <pc:sldMk cId="1378626431" sldId="286"/>
            <ac:spMk id="8" creationId="{D95DAD1D-5D55-855E-B288-0F21D9E5D6A0}"/>
          </ac:spMkLst>
        </pc:spChg>
        <pc:spChg chg="del">
          <ac:chgData name="Gaetan CORIN" userId="S::gaetan.corin@celad.com::79c2d492-1b23-404d-b04b-7a68f7eb09d9" providerId="AD" clId="Web-{E5E54FFC-BE76-22C9-77FE-ABA8A20F2BFA}" dt="2023-07-12T21:09:04.991" v="139"/>
          <ac:spMkLst>
            <pc:docMk/>
            <pc:sldMk cId="1378626431" sldId="286"/>
            <ac:spMk id="13" creationId="{B81E3D29-C059-0D81-B813-1EE397593C6D}"/>
          </ac:spMkLst>
        </pc:spChg>
        <pc:spChg chg="add del mod">
          <ac:chgData name="Gaetan CORIN" userId="S::gaetan.corin@celad.com::79c2d492-1b23-404d-b04b-7a68f7eb09d9" providerId="AD" clId="Web-{E5E54FFC-BE76-22C9-77FE-ABA8A20F2BFA}" dt="2023-07-12T21:08:53.710" v="137"/>
          <ac:spMkLst>
            <pc:docMk/>
            <pc:sldMk cId="1378626431" sldId="286"/>
            <ac:spMk id="15" creationId="{1FABD8D2-DF64-90E9-FF4B-7BF27E0A7C94}"/>
          </ac:spMkLst>
        </pc:spChg>
        <pc:spChg chg="mod">
          <ac:chgData name="Gaetan CORIN" userId="S::gaetan.corin@celad.com::79c2d492-1b23-404d-b04b-7a68f7eb09d9" providerId="AD" clId="Web-{E5E54FFC-BE76-22C9-77FE-ABA8A20F2BFA}" dt="2023-07-12T21:09:30.305" v="146" actId="20577"/>
          <ac:spMkLst>
            <pc:docMk/>
            <pc:sldMk cId="1378626431" sldId="286"/>
            <ac:spMk id="16" creationId="{BE0B7A33-D066-B1A2-80DE-8126F7FFAC7F}"/>
          </ac:spMkLst>
        </pc:spChg>
        <pc:spChg chg="mod">
          <ac:chgData name="Gaetan CORIN" userId="S::gaetan.corin@celad.com::79c2d492-1b23-404d-b04b-7a68f7eb09d9" providerId="AD" clId="Web-{E5E54FFC-BE76-22C9-77FE-ABA8A20F2BFA}" dt="2023-07-12T21:51:54.175" v="196" actId="20577"/>
          <ac:spMkLst>
            <pc:docMk/>
            <pc:sldMk cId="1378626431" sldId="286"/>
            <ac:spMk id="20" creationId="{E43213AC-69E6-C0EB-F91E-2E128F46F8B7}"/>
          </ac:spMkLst>
        </pc:spChg>
        <pc:spChg chg="del">
          <ac:chgData name="Gaetan CORIN" userId="S::gaetan.corin@celad.com::79c2d492-1b23-404d-b04b-7a68f7eb09d9" providerId="AD" clId="Web-{E5E54FFC-BE76-22C9-77FE-ABA8A20F2BFA}" dt="2023-07-12T21:08:46.085" v="135"/>
          <ac:spMkLst>
            <pc:docMk/>
            <pc:sldMk cId="1378626431" sldId="286"/>
            <ac:spMk id="23" creationId="{DE6034EB-74E1-1B1E-F689-1D6DFC0C3C14}"/>
          </ac:spMkLst>
        </pc:spChg>
        <pc:picChg chg="add mod">
          <ac:chgData name="Gaetan CORIN" userId="S::gaetan.corin@celad.com::79c2d492-1b23-404d-b04b-7a68f7eb09d9" providerId="AD" clId="Web-{E5E54FFC-BE76-22C9-77FE-ABA8A20F2BFA}" dt="2023-07-12T22:41:15.188" v="201" actId="1076"/>
          <ac:picMkLst>
            <pc:docMk/>
            <pc:sldMk cId="1378626431" sldId="286"/>
            <ac:picMk id="2" creationId="{C749B407-981A-4394-2267-2AABD1DF5FDF}"/>
          </ac:picMkLst>
        </pc:picChg>
        <pc:picChg chg="del">
          <ac:chgData name="Gaetan CORIN" userId="S::gaetan.corin@celad.com::79c2d492-1b23-404d-b04b-7a68f7eb09d9" providerId="AD" clId="Web-{E5E54FFC-BE76-22C9-77FE-ABA8A20F2BFA}" dt="2023-07-12T21:08:48.257" v="136"/>
          <ac:picMkLst>
            <pc:docMk/>
            <pc:sldMk cId="1378626431" sldId="286"/>
            <ac:picMk id="2" creationId="{FD7B8C5A-4F4B-D6E4-202B-0E38347F3BF5}"/>
          </ac:picMkLst>
        </pc:picChg>
        <pc:picChg chg="del">
          <ac:chgData name="Gaetan CORIN" userId="S::gaetan.corin@celad.com::79c2d492-1b23-404d-b04b-7a68f7eb09d9" providerId="AD" clId="Web-{E5E54FFC-BE76-22C9-77FE-ABA8A20F2BFA}" dt="2023-07-12T21:09:14.226" v="142"/>
          <ac:picMkLst>
            <pc:docMk/>
            <pc:sldMk cId="1378626431" sldId="286"/>
            <ac:picMk id="9" creationId="{476BB1C8-C540-B50E-EAF5-425EF522888A}"/>
          </ac:picMkLst>
        </pc:picChg>
        <pc:picChg chg="del">
          <ac:chgData name="Gaetan CORIN" userId="S::gaetan.corin@celad.com::79c2d492-1b23-404d-b04b-7a68f7eb09d9" providerId="AD" clId="Web-{E5E54FFC-BE76-22C9-77FE-ABA8A20F2BFA}" dt="2023-07-12T21:09:14.226" v="144"/>
          <ac:picMkLst>
            <pc:docMk/>
            <pc:sldMk cId="1378626431" sldId="286"/>
            <ac:picMk id="12" creationId="{81DE31E8-F8DA-B703-E065-6E8CCA67346D}"/>
          </ac:picMkLst>
        </pc:picChg>
        <pc:picChg chg="del">
          <ac:chgData name="Gaetan CORIN" userId="S::gaetan.corin@celad.com::79c2d492-1b23-404d-b04b-7a68f7eb09d9" providerId="AD" clId="Web-{E5E54FFC-BE76-22C9-77FE-ABA8A20F2BFA}" dt="2023-07-12T21:09:14.226" v="143"/>
          <ac:picMkLst>
            <pc:docMk/>
            <pc:sldMk cId="1378626431" sldId="286"/>
            <ac:picMk id="14" creationId="{659994F3-66B9-DACC-530C-330D2A4C1AAB}"/>
          </ac:picMkLst>
        </pc:picChg>
      </pc:sldChg>
      <pc:sldChg chg="addSp delSp modSp add replId">
        <pc:chgData name="Gaetan CORIN" userId="S::gaetan.corin@celad.com::79c2d492-1b23-404d-b04b-7a68f7eb09d9" providerId="AD" clId="Web-{E5E54FFC-BE76-22C9-77FE-ABA8A20F2BFA}" dt="2023-07-13T01:59:04.152" v="293" actId="1076"/>
        <pc:sldMkLst>
          <pc:docMk/>
          <pc:sldMk cId="2530954171" sldId="287"/>
        </pc:sldMkLst>
        <pc:spChg chg="add mod">
          <ac:chgData name="Gaetan CORIN" userId="S::gaetan.corin@celad.com::79c2d492-1b23-404d-b04b-7a68f7eb09d9" providerId="AD" clId="Web-{E5E54FFC-BE76-22C9-77FE-ABA8A20F2BFA}" dt="2023-07-13T01:48:58.442" v="244" actId="20577"/>
          <ac:spMkLst>
            <pc:docMk/>
            <pc:sldMk cId="2530954171" sldId="287"/>
            <ac:spMk id="3" creationId="{A19B4770-7303-0AFB-8704-88C918619CDB}"/>
          </ac:spMkLst>
        </pc:spChg>
        <pc:spChg chg="mod">
          <ac:chgData name="Gaetan CORIN" userId="S::gaetan.corin@celad.com::79c2d492-1b23-404d-b04b-7a68f7eb09d9" providerId="AD" clId="Web-{E5E54FFC-BE76-22C9-77FE-ABA8A20F2BFA}" dt="2023-07-12T22:48:21.466" v="218" actId="20577"/>
          <ac:spMkLst>
            <pc:docMk/>
            <pc:sldMk cId="2530954171" sldId="287"/>
            <ac:spMk id="16" creationId="{BE0B7A33-D066-B1A2-80DE-8126F7FFAC7F}"/>
          </ac:spMkLst>
        </pc:spChg>
        <pc:spChg chg="mod">
          <ac:chgData name="Gaetan CORIN" userId="S::gaetan.corin@celad.com::79c2d492-1b23-404d-b04b-7a68f7eb09d9" providerId="AD" clId="Web-{E5E54FFC-BE76-22C9-77FE-ABA8A20F2BFA}" dt="2023-07-12T22:47:59.528" v="215" actId="20577"/>
          <ac:spMkLst>
            <pc:docMk/>
            <pc:sldMk cId="2530954171" sldId="287"/>
            <ac:spMk id="20" creationId="{E43213AC-69E6-C0EB-F91E-2E128F46F8B7}"/>
          </ac:spMkLst>
        </pc:spChg>
        <pc:picChg chg="add del mod ord">
          <ac:chgData name="Gaetan CORIN" userId="S::gaetan.corin@celad.com::79c2d492-1b23-404d-b04b-7a68f7eb09d9" providerId="AD" clId="Web-{E5E54FFC-BE76-22C9-77FE-ABA8A20F2BFA}" dt="2023-07-13T01:54:47.955" v="273"/>
          <ac:picMkLst>
            <pc:docMk/>
            <pc:sldMk cId="2530954171" sldId="287"/>
            <ac:picMk id="2" creationId="{3EFD7C03-9CEC-016C-184E-5879743D0DB2}"/>
          </ac:picMkLst>
        </pc:picChg>
        <pc:picChg chg="del">
          <ac:chgData name="Gaetan CORIN" userId="S::gaetan.corin@celad.com::79c2d492-1b23-404d-b04b-7a68f7eb09d9" providerId="AD" clId="Web-{E5E54FFC-BE76-22C9-77FE-ABA8A20F2BFA}" dt="2023-07-12T22:48:02.263" v="216"/>
          <ac:picMkLst>
            <pc:docMk/>
            <pc:sldMk cId="2530954171" sldId="287"/>
            <ac:picMk id="2" creationId="{C749B407-981A-4394-2267-2AABD1DF5FDF}"/>
          </ac:picMkLst>
        </pc:picChg>
        <pc:picChg chg="add del mod">
          <ac:chgData name="Gaetan CORIN" userId="S::gaetan.corin@celad.com::79c2d492-1b23-404d-b04b-7a68f7eb09d9" providerId="AD" clId="Web-{E5E54FFC-BE76-22C9-77FE-ABA8A20F2BFA}" dt="2023-07-13T01:55:06.440" v="275"/>
          <ac:picMkLst>
            <pc:docMk/>
            <pc:sldMk cId="2530954171" sldId="287"/>
            <ac:picMk id="6" creationId="{E07E90F0-E76A-D105-1B19-2DB58019DEF8}"/>
          </ac:picMkLst>
        </pc:picChg>
        <pc:picChg chg="add del mod">
          <ac:chgData name="Gaetan CORIN" userId="S::gaetan.corin@celad.com::79c2d492-1b23-404d-b04b-7a68f7eb09d9" providerId="AD" clId="Web-{E5E54FFC-BE76-22C9-77FE-ABA8A20F2BFA}" dt="2023-07-13T01:56:20.099" v="280"/>
          <ac:picMkLst>
            <pc:docMk/>
            <pc:sldMk cId="2530954171" sldId="287"/>
            <ac:picMk id="8" creationId="{B245D6E0-FC05-3E25-A4BF-C18BA65283E6}"/>
          </ac:picMkLst>
        </pc:picChg>
        <pc:picChg chg="add mod ord">
          <ac:chgData name="Gaetan CORIN" userId="S::gaetan.corin@celad.com::79c2d492-1b23-404d-b04b-7a68f7eb09d9" providerId="AD" clId="Web-{E5E54FFC-BE76-22C9-77FE-ABA8A20F2BFA}" dt="2023-07-13T01:59:04.152" v="293" actId="1076"/>
          <ac:picMkLst>
            <pc:docMk/>
            <pc:sldMk cId="2530954171" sldId="287"/>
            <ac:picMk id="9" creationId="{27DDBBFC-5108-9AA9-01EC-752ADE32C2B7}"/>
          </ac:picMkLst>
        </pc:picChg>
      </pc:sldChg>
      <pc:sldChg chg="addSp delSp modSp add replId">
        <pc:chgData name="Gaetan CORIN" userId="S::gaetan.corin@celad.com::79c2d492-1b23-404d-b04b-7a68f7eb09d9" providerId="AD" clId="Web-{E5E54FFC-BE76-22C9-77FE-ABA8A20F2BFA}" dt="2023-07-13T02:05:10.869" v="319" actId="20577"/>
        <pc:sldMkLst>
          <pc:docMk/>
          <pc:sldMk cId="2375366470" sldId="288"/>
        </pc:sldMkLst>
        <pc:spChg chg="mod">
          <ac:chgData name="Gaetan CORIN" userId="S::gaetan.corin@celad.com::79c2d492-1b23-404d-b04b-7a68f7eb09d9" providerId="AD" clId="Web-{E5E54FFC-BE76-22C9-77FE-ABA8A20F2BFA}" dt="2023-07-13T01:49:14.489" v="251" actId="20577"/>
          <ac:spMkLst>
            <pc:docMk/>
            <pc:sldMk cId="2375366470" sldId="288"/>
            <ac:spMk id="3" creationId="{A19B4770-7303-0AFB-8704-88C918619CDB}"/>
          </ac:spMkLst>
        </pc:spChg>
        <pc:spChg chg="mod">
          <ac:chgData name="Gaetan CORIN" userId="S::gaetan.corin@celad.com::79c2d492-1b23-404d-b04b-7a68f7eb09d9" providerId="AD" clId="Web-{E5E54FFC-BE76-22C9-77FE-ABA8A20F2BFA}" dt="2023-07-13T02:05:10.869" v="319" actId="20577"/>
          <ac:spMkLst>
            <pc:docMk/>
            <pc:sldMk cId="2375366470" sldId="288"/>
            <ac:spMk id="16" creationId="{BE0B7A33-D066-B1A2-80DE-8126F7FFAC7F}"/>
          </ac:spMkLst>
        </pc:spChg>
        <pc:picChg chg="del">
          <ac:chgData name="Gaetan CORIN" userId="S::gaetan.corin@celad.com::79c2d492-1b23-404d-b04b-7a68f7eb09d9" providerId="AD" clId="Web-{E5E54FFC-BE76-22C9-77FE-ABA8A20F2BFA}" dt="2023-07-13T01:49:21.271" v="252"/>
          <ac:picMkLst>
            <pc:docMk/>
            <pc:sldMk cId="2375366470" sldId="288"/>
            <ac:picMk id="2" creationId="{3EFD7C03-9CEC-016C-184E-5879743D0DB2}"/>
          </ac:picMkLst>
        </pc:picChg>
        <pc:picChg chg="add mod ord">
          <ac:chgData name="Gaetan CORIN" userId="S::gaetan.corin@celad.com::79c2d492-1b23-404d-b04b-7a68f7eb09d9" providerId="AD" clId="Web-{E5E54FFC-BE76-22C9-77FE-ABA8A20F2BFA}" dt="2023-07-13T01:49:58.491" v="259" actId="14100"/>
          <ac:picMkLst>
            <pc:docMk/>
            <pc:sldMk cId="2375366470" sldId="288"/>
            <ac:picMk id="6" creationId="{941C41D0-9694-034C-D697-8D5D14E68D29}"/>
          </ac:picMkLst>
        </pc:picChg>
      </pc:sldChg>
      <pc:sldChg chg="addSp delSp modSp add replId">
        <pc:chgData name="Gaetan CORIN" userId="S::gaetan.corin@celad.com::79c2d492-1b23-404d-b04b-7a68f7eb09d9" providerId="AD" clId="Web-{E5E54FFC-BE76-22C9-77FE-ABA8A20F2BFA}" dt="2023-07-13T02:05:14.198" v="322" actId="20577"/>
        <pc:sldMkLst>
          <pc:docMk/>
          <pc:sldMk cId="1032568118" sldId="289"/>
        </pc:sldMkLst>
        <pc:spChg chg="mod">
          <ac:chgData name="Gaetan CORIN" userId="S::gaetan.corin@celad.com::79c2d492-1b23-404d-b04b-7a68f7eb09d9" providerId="AD" clId="Web-{E5E54FFC-BE76-22C9-77FE-ABA8A20F2BFA}" dt="2023-07-13T02:05:14.198" v="322" actId="20577"/>
          <ac:spMkLst>
            <pc:docMk/>
            <pc:sldMk cId="1032568118" sldId="289"/>
            <ac:spMk id="16" creationId="{BE0B7A33-D066-B1A2-80DE-8126F7FFAC7F}"/>
          </ac:spMkLst>
        </pc:spChg>
        <pc:picChg chg="add mod ord">
          <ac:chgData name="Gaetan CORIN" userId="S::gaetan.corin@celad.com::79c2d492-1b23-404d-b04b-7a68f7eb09d9" providerId="AD" clId="Web-{E5E54FFC-BE76-22C9-77FE-ABA8A20F2BFA}" dt="2023-07-13T01:58:07.572" v="288" actId="1076"/>
          <ac:picMkLst>
            <pc:docMk/>
            <pc:sldMk cId="1032568118" sldId="289"/>
            <ac:picMk id="2" creationId="{1F4DF8C2-A62E-4926-5954-06FCFBD10FA6}"/>
          </ac:picMkLst>
        </pc:picChg>
        <pc:picChg chg="del">
          <ac:chgData name="Gaetan CORIN" userId="S::gaetan.corin@celad.com::79c2d492-1b23-404d-b04b-7a68f7eb09d9" providerId="AD" clId="Web-{E5E54FFC-BE76-22C9-77FE-ABA8A20F2BFA}" dt="2023-07-13T01:50:22.710" v="262"/>
          <ac:picMkLst>
            <pc:docMk/>
            <pc:sldMk cId="1032568118" sldId="289"/>
            <ac:picMk id="6" creationId="{941C41D0-9694-034C-D697-8D5D14E68D29}"/>
          </ac:picMkLst>
        </pc:picChg>
      </pc:sldChg>
      <pc:sldChg chg="addSp delSp modSp add replId">
        <pc:chgData name="Gaetan CORIN" userId="S::gaetan.corin@celad.com::79c2d492-1b23-404d-b04b-7a68f7eb09d9" providerId="AD" clId="Web-{E5E54FFC-BE76-22C9-77FE-ABA8A20F2BFA}" dt="2023-07-13T02:10:01.262" v="344" actId="14100"/>
        <pc:sldMkLst>
          <pc:docMk/>
          <pc:sldMk cId="3420425360" sldId="290"/>
        </pc:sldMkLst>
        <pc:spChg chg="mod">
          <ac:chgData name="Gaetan CORIN" userId="S::gaetan.corin@celad.com::79c2d492-1b23-404d-b04b-7a68f7eb09d9" providerId="AD" clId="Web-{E5E54FFC-BE76-22C9-77FE-ABA8A20F2BFA}" dt="2023-07-13T02:04:34.821" v="315" actId="1076"/>
          <ac:spMkLst>
            <pc:docMk/>
            <pc:sldMk cId="3420425360" sldId="290"/>
            <ac:spMk id="3" creationId="{A19B4770-7303-0AFB-8704-88C918619CDB}"/>
          </ac:spMkLst>
        </pc:spChg>
        <pc:spChg chg="mod">
          <ac:chgData name="Gaetan CORIN" userId="S::gaetan.corin@celad.com::79c2d492-1b23-404d-b04b-7a68f7eb09d9" providerId="AD" clId="Web-{E5E54FFC-BE76-22C9-77FE-ABA8A20F2BFA}" dt="2023-07-13T02:01:43.861" v="303" actId="20577"/>
          <ac:spMkLst>
            <pc:docMk/>
            <pc:sldMk cId="3420425360" sldId="290"/>
            <ac:spMk id="20" creationId="{E43213AC-69E6-C0EB-F91E-2E128F46F8B7}"/>
          </ac:spMkLst>
        </pc:spChg>
        <pc:picChg chg="del">
          <ac:chgData name="Gaetan CORIN" userId="S::gaetan.corin@celad.com::79c2d492-1b23-404d-b04b-7a68f7eb09d9" providerId="AD" clId="Web-{E5E54FFC-BE76-22C9-77FE-ABA8A20F2BFA}" dt="2023-07-13T02:01:28.126" v="297"/>
          <ac:picMkLst>
            <pc:docMk/>
            <pc:sldMk cId="3420425360" sldId="290"/>
            <ac:picMk id="2" creationId="{1F4DF8C2-A62E-4926-5954-06FCFBD10FA6}"/>
          </ac:picMkLst>
        </pc:picChg>
        <pc:picChg chg="add mod">
          <ac:chgData name="Gaetan CORIN" userId="S::gaetan.corin@celad.com::79c2d492-1b23-404d-b04b-7a68f7eb09d9" providerId="AD" clId="Web-{E5E54FFC-BE76-22C9-77FE-ABA8A20F2BFA}" dt="2023-07-13T02:10:01.262" v="344" actId="14100"/>
          <ac:picMkLst>
            <pc:docMk/>
            <pc:sldMk cId="3420425360" sldId="290"/>
            <ac:picMk id="6" creationId="{13C11CE3-A090-54B9-C13C-4785DCC3226E}"/>
          </ac:picMkLst>
        </pc:picChg>
      </pc:sldChg>
      <pc:sldChg chg="addSp delSp modSp add replId">
        <pc:chgData name="Gaetan CORIN" userId="S::gaetan.corin@celad.com::79c2d492-1b23-404d-b04b-7a68f7eb09d9" providerId="AD" clId="Web-{E5E54FFC-BE76-22C9-77FE-ABA8A20F2BFA}" dt="2023-07-13T02:09:25.804" v="342" actId="1076"/>
        <pc:sldMkLst>
          <pc:docMk/>
          <pc:sldMk cId="3084793710" sldId="291"/>
        </pc:sldMkLst>
        <pc:spChg chg="mod">
          <ac:chgData name="Gaetan CORIN" userId="S::gaetan.corin@celad.com::79c2d492-1b23-404d-b04b-7a68f7eb09d9" providerId="AD" clId="Web-{E5E54FFC-BE76-22C9-77FE-ABA8A20F2BFA}" dt="2023-07-13T02:05:46.214" v="330" actId="20577"/>
          <ac:spMkLst>
            <pc:docMk/>
            <pc:sldMk cId="3084793710" sldId="291"/>
            <ac:spMk id="3" creationId="{A19B4770-7303-0AFB-8704-88C918619CDB}"/>
          </ac:spMkLst>
        </pc:spChg>
        <pc:picChg chg="add del mod">
          <ac:chgData name="Gaetan CORIN" userId="S::gaetan.corin@celad.com::79c2d492-1b23-404d-b04b-7a68f7eb09d9" providerId="AD" clId="Web-{E5E54FFC-BE76-22C9-77FE-ABA8A20F2BFA}" dt="2023-07-13T02:08:56.272" v="337"/>
          <ac:picMkLst>
            <pc:docMk/>
            <pc:sldMk cId="3084793710" sldId="291"/>
            <ac:picMk id="2" creationId="{13A0EBF7-3776-CB75-E26D-31B23BDB0EB2}"/>
          </ac:picMkLst>
        </pc:picChg>
        <pc:picChg chg="del">
          <ac:chgData name="Gaetan CORIN" userId="S::gaetan.corin@celad.com::79c2d492-1b23-404d-b04b-7a68f7eb09d9" providerId="AD" clId="Web-{E5E54FFC-BE76-22C9-77FE-ABA8A20F2BFA}" dt="2023-07-13T02:05:50.465" v="331"/>
          <ac:picMkLst>
            <pc:docMk/>
            <pc:sldMk cId="3084793710" sldId="291"/>
            <ac:picMk id="6" creationId="{13C11CE3-A090-54B9-C13C-4785DCC3226E}"/>
          </ac:picMkLst>
        </pc:picChg>
        <pc:picChg chg="add mod">
          <ac:chgData name="Gaetan CORIN" userId="S::gaetan.corin@celad.com::79c2d492-1b23-404d-b04b-7a68f7eb09d9" providerId="AD" clId="Web-{E5E54FFC-BE76-22C9-77FE-ABA8A20F2BFA}" dt="2023-07-13T02:09:25.804" v="342" actId="1076"/>
          <ac:picMkLst>
            <pc:docMk/>
            <pc:sldMk cId="3084793710" sldId="291"/>
            <ac:picMk id="8" creationId="{420D6F1E-0EEC-5DE1-70B1-FAC3F5BEA5AC}"/>
          </ac:picMkLst>
        </pc:picChg>
      </pc:sldChg>
      <pc:sldChg chg="addSp delSp modSp add replId">
        <pc:chgData name="Gaetan CORIN" userId="S::gaetan.corin@celad.com::79c2d492-1b23-404d-b04b-7a68f7eb09d9" providerId="AD" clId="Web-{E5E54FFC-BE76-22C9-77FE-ABA8A20F2BFA}" dt="2023-07-13T02:12:39.755" v="352" actId="20577"/>
        <pc:sldMkLst>
          <pc:docMk/>
          <pc:sldMk cId="3146060000" sldId="292"/>
        </pc:sldMkLst>
        <pc:spChg chg="mod">
          <ac:chgData name="Gaetan CORIN" userId="S::gaetan.corin@celad.com::79c2d492-1b23-404d-b04b-7a68f7eb09d9" providerId="AD" clId="Web-{E5E54FFC-BE76-22C9-77FE-ABA8A20F2BFA}" dt="2023-07-13T02:12:39.755" v="352" actId="20577"/>
          <ac:spMkLst>
            <pc:docMk/>
            <pc:sldMk cId="3146060000" sldId="292"/>
            <ac:spMk id="3" creationId="{A19B4770-7303-0AFB-8704-88C918619CDB}"/>
          </ac:spMkLst>
        </pc:spChg>
        <pc:picChg chg="add mod">
          <ac:chgData name="Gaetan CORIN" userId="S::gaetan.corin@celad.com::79c2d492-1b23-404d-b04b-7a68f7eb09d9" providerId="AD" clId="Web-{E5E54FFC-BE76-22C9-77FE-ABA8A20F2BFA}" dt="2023-07-13T02:11:22.549" v="350" actId="14100"/>
          <ac:picMkLst>
            <pc:docMk/>
            <pc:sldMk cId="3146060000" sldId="292"/>
            <ac:picMk id="2" creationId="{10AD5F7E-47CA-8B6E-C09A-92EC2B117BFA}"/>
          </ac:picMkLst>
        </pc:picChg>
        <pc:picChg chg="del">
          <ac:chgData name="Gaetan CORIN" userId="S::gaetan.corin@celad.com::79c2d492-1b23-404d-b04b-7a68f7eb09d9" providerId="AD" clId="Web-{E5E54FFC-BE76-22C9-77FE-ABA8A20F2BFA}" dt="2023-07-13T02:10:25.263" v="346"/>
          <ac:picMkLst>
            <pc:docMk/>
            <pc:sldMk cId="3146060000" sldId="292"/>
            <ac:picMk id="8" creationId="{420D6F1E-0EEC-5DE1-70B1-FAC3F5BEA5AC}"/>
          </ac:picMkLst>
        </pc:picChg>
      </pc:sldChg>
      <pc:sldChg chg="addSp delSp modSp add replId">
        <pc:chgData name="Gaetan CORIN" userId="S::gaetan.corin@celad.com::79c2d492-1b23-404d-b04b-7a68f7eb09d9" providerId="AD" clId="Web-{E5E54FFC-BE76-22C9-77FE-ABA8A20F2BFA}" dt="2023-07-13T02:14:31.732" v="361" actId="1076"/>
        <pc:sldMkLst>
          <pc:docMk/>
          <pc:sldMk cId="2094627650" sldId="293"/>
        </pc:sldMkLst>
        <pc:spChg chg="mod">
          <ac:chgData name="Gaetan CORIN" userId="S::gaetan.corin@celad.com::79c2d492-1b23-404d-b04b-7a68f7eb09d9" providerId="AD" clId="Web-{E5E54FFC-BE76-22C9-77FE-ABA8A20F2BFA}" dt="2023-07-13T02:12:53.287" v="355" actId="20577"/>
          <ac:spMkLst>
            <pc:docMk/>
            <pc:sldMk cId="2094627650" sldId="293"/>
            <ac:spMk id="3" creationId="{A19B4770-7303-0AFB-8704-88C918619CDB}"/>
          </ac:spMkLst>
        </pc:spChg>
        <pc:picChg chg="del">
          <ac:chgData name="Gaetan CORIN" userId="S::gaetan.corin@celad.com::79c2d492-1b23-404d-b04b-7a68f7eb09d9" providerId="AD" clId="Web-{E5E54FFC-BE76-22C9-77FE-ABA8A20F2BFA}" dt="2023-07-13T02:13:13.553" v="356"/>
          <ac:picMkLst>
            <pc:docMk/>
            <pc:sldMk cId="2094627650" sldId="293"/>
            <ac:picMk id="2" creationId="{10AD5F7E-47CA-8B6E-C09A-92EC2B117BFA}"/>
          </ac:picMkLst>
        </pc:picChg>
        <pc:picChg chg="add mod">
          <ac:chgData name="Gaetan CORIN" userId="S::gaetan.corin@celad.com::79c2d492-1b23-404d-b04b-7a68f7eb09d9" providerId="AD" clId="Web-{E5E54FFC-BE76-22C9-77FE-ABA8A20F2BFA}" dt="2023-07-13T02:14:31.732" v="361" actId="1076"/>
          <ac:picMkLst>
            <pc:docMk/>
            <pc:sldMk cId="2094627650" sldId="293"/>
            <ac:picMk id="6" creationId="{1302B747-EBBA-C123-918A-735919CB5C0E}"/>
          </ac:picMkLst>
        </pc:picChg>
      </pc:sldChg>
      <pc:sldChg chg="delSp modSp add replId">
        <pc:chgData name="Gaetan CORIN" userId="S::gaetan.corin@celad.com::79c2d492-1b23-404d-b04b-7a68f7eb09d9" providerId="AD" clId="Web-{E5E54FFC-BE76-22C9-77FE-ABA8A20F2BFA}" dt="2023-07-13T02:17:07.644" v="374"/>
        <pc:sldMkLst>
          <pc:docMk/>
          <pc:sldMk cId="1093807816" sldId="294"/>
        </pc:sldMkLst>
        <pc:spChg chg="mod">
          <ac:chgData name="Gaetan CORIN" userId="S::gaetan.corin@celad.com::79c2d492-1b23-404d-b04b-7a68f7eb09d9" providerId="AD" clId="Web-{E5E54FFC-BE76-22C9-77FE-ABA8A20F2BFA}" dt="2023-07-13T02:16:49.878" v="373" actId="20577"/>
          <ac:spMkLst>
            <pc:docMk/>
            <pc:sldMk cId="1093807816" sldId="294"/>
            <ac:spMk id="3" creationId="{A19B4770-7303-0AFB-8704-88C918619CDB}"/>
          </ac:spMkLst>
        </pc:spChg>
        <pc:picChg chg="del">
          <ac:chgData name="Gaetan CORIN" userId="S::gaetan.corin@celad.com::79c2d492-1b23-404d-b04b-7a68f7eb09d9" providerId="AD" clId="Web-{E5E54FFC-BE76-22C9-77FE-ABA8A20F2BFA}" dt="2023-07-13T02:17:07.644" v="374"/>
          <ac:picMkLst>
            <pc:docMk/>
            <pc:sldMk cId="1093807816" sldId="294"/>
            <ac:picMk id="6" creationId="{1302B747-EBBA-C123-918A-735919CB5C0E}"/>
          </ac:picMkLst>
        </pc:picChg>
      </pc:sldChg>
    </pc:docChg>
  </pc:docChgLst>
  <pc:docChgLst>
    <pc:chgData name="Gaetan CORIN" userId="S::gaetan.corin@celad.com::79c2d492-1b23-404d-b04b-7a68f7eb09d9" providerId="AD" clId="Web-{F056E068-5985-7439-79FD-4BE6C36E2073}"/>
    <pc:docChg chg="addSld delSld modSld">
      <pc:chgData name="Gaetan CORIN" userId="S::gaetan.corin@celad.com::79c2d492-1b23-404d-b04b-7a68f7eb09d9" providerId="AD" clId="Web-{F056E068-5985-7439-79FD-4BE6C36E2073}" dt="2023-08-11T06:54:24.036" v="402" actId="20577"/>
      <pc:docMkLst>
        <pc:docMk/>
      </pc:docMkLst>
      <pc:sldChg chg="addSp modSp">
        <pc:chgData name="Gaetan CORIN" userId="S::gaetan.corin@celad.com::79c2d492-1b23-404d-b04b-7a68f7eb09d9" providerId="AD" clId="Web-{F056E068-5985-7439-79FD-4BE6C36E2073}" dt="2023-08-11T06:00:15.714" v="279" actId="1076"/>
        <pc:sldMkLst>
          <pc:docMk/>
          <pc:sldMk cId="1728782376" sldId="257"/>
        </pc:sldMkLst>
        <pc:spChg chg="mod">
          <ac:chgData name="Gaetan CORIN" userId="S::gaetan.corin@celad.com::79c2d492-1b23-404d-b04b-7a68f7eb09d9" providerId="AD" clId="Web-{F056E068-5985-7439-79FD-4BE6C36E2073}" dt="2023-08-11T05:58:39.062" v="259" actId="1076"/>
          <ac:spMkLst>
            <pc:docMk/>
            <pc:sldMk cId="1728782376" sldId="257"/>
            <ac:spMk id="2" creationId="{8356F57E-FEAE-84F7-6FEE-0F5E71512B0C}"/>
          </ac:spMkLst>
        </pc:spChg>
        <pc:spChg chg="mod">
          <ac:chgData name="Gaetan CORIN" userId="S::gaetan.corin@celad.com::79c2d492-1b23-404d-b04b-7a68f7eb09d9" providerId="AD" clId="Web-{F056E068-5985-7439-79FD-4BE6C36E2073}" dt="2023-08-11T05:58:28.077" v="256" actId="1076"/>
          <ac:spMkLst>
            <pc:docMk/>
            <pc:sldMk cId="1728782376" sldId="257"/>
            <ac:spMk id="6" creationId="{4F45DCD9-98CA-0E50-3A91-C9BF399A0066}"/>
          </ac:spMkLst>
        </pc:spChg>
        <pc:spChg chg="mod">
          <ac:chgData name="Gaetan CORIN" userId="S::gaetan.corin@celad.com::79c2d492-1b23-404d-b04b-7a68f7eb09d9" providerId="AD" clId="Web-{F056E068-5985-7439-79FD-4BE6C36E2073}" dt="2023-08-11T05:58:45.093" v="261" actId="1076"/>
          <ac:spMkLst>
            <pc:docMk/>
            <pc:sldMk cId="1728782376" sldId="257"/>
            <ac:spMk id="8" creationId="{67298AA3-AAFB-65BA-776C-D83044BC95FD}"/>
          </ac:spMkLst>
        </pc:spChg>
        <pc:spChg chg="mod">
          <ac:chgData name="Gaetan CORIN" userId="S::gaetan.corin@celad.com::79c2d492-1b23-404d-b04b-7a68f7eb09d9" providerId="AD" clId="Web-{F056E068-5985-7439-79FD-4BE6C36E2073}" dt="2023-08-11T05:58:33.999" v="257" actId="1076"/>
          <ac:spMkLst>
            <pc:docMk/>
            <pc:sldMk cId="1728782376" sldId="257"/>
            <ac:spMk id="10" creationId="{5A7051BD-EE3C-1360-0B3C-C0BA327A12A7}"/>
          </ac:spMkLst>
        </pc:spChg>
        <pc:spChg chg="mod">
          <ac:chgData name="Gaetan CORIN" userId="S::gaetan.corin@celad.com::79c2d492-1b23-404d-b04b-7a68f7eb09d9" providerId="AD" clId="Web-{F056E068-5985-7439-79FD-4BE6C36E2073}" dt="2023-08-11T05:58:51.219" v="263" actId="1076"/>
          <ac:spMkLst>
            <pc:docMk/>
            <pc:sldMk cId="1728782376" sldId="257"/>
            <ac:spMk id="14" creationId="{6C336205-D32B-8948-A4A6-6BCE1A403CF6}"/>
          </ac:spMkLst>
        </pc:spChg>
        <pc:spChg chg="mod">
          <ac:chgData name="Gaetan CORIN" userId="S::gaetan.corin@celad.com::79c2d492-1b23-404d-b04b-7a68f7eb09d9" providerId="AD" clId="Web-{F056E068-5985-7439-79FD-4BE6C36E2073}" dt="2023-08-11T05:59:01.032" v="265" actId="1076"/>
          <ac:spMkLst>
            <pc:docMk/>
            <pc:sldMk cId="1728782376" sldId="257"/>
            <ac:spMk id="17" creationId="{C9039C19-1BAC-56E5-6B95-D4A667917CCC}"/>
          </ac:spMkLst>
        </pc:spChg>
        <pc:spChg chg="mod">
          <ac:chgData name="Gaetan CORIN" userId="S::gaetan.corin@celad.com::79c2d492-1b23-404d-b04b-7a68f7eb09d9" providerId="AD" clId="Web-{F056E068-5985-7439-79FD-4BE6C36E2073}" dt="2023-08-11T05:59:06.907" v="267" actId="1076"/>
          <ac:spMkLst>
            <pc:docMk/>
            <pc:sldMk cId="1728782376" sldId="257"/>
            <ac:spMk id="21" creationId="{DFA5CC0A-21A4-94F2-7D46-7532E3377DD4}"/>
          </ac:spMkLst>
        </pc:spChg>
        <pc:spChg chg="mod">
          <ac:chgData name="Gaetan CORIN" userId="S::gaetan.corin@celad.com::79c2d492-1b23-404d-b04b-7a68f7eb09d9" providerId="AD" clId="Web-{F056E068-5985-7439-79FD-4BE6C36E2073}" dt="2023-08-11T05:59:14.993" v="269" actId="1076"/>
          <ac:spMkLst>
            <pc:docMk/>
            <pc:sldMk cId="1728782376" sldId="257"/>
            <ac:spMk id="23" creationId="{A4EB4B10-76C1-BB19-69FC-76F413128ECB}"/>
          </ac:spMkLst>
        </pc:spChg>
        <pc:spChg chg="add mod">
          <ac:chgData name="Gaetan CORIN" userId="S::gaetan.corin@celad.com::79c2d492-1b23-404d-b04b-7a68f7eb09d9" providerId="AD" clId="Web-{F056E068-5985-7439-79FD-4BE6C36E2073}" dt="2023-08-11T06:00:15.714" v="279" actId="1076"/>
          <ac:spMkLst>
            <pc:docMk/>
            <pc:sldMk cId="1728782376" sldId="257"/>
            <ac:spMk id="26" creationId="{39376779-787A-B3DE-AFA2-7C38CA623DDB}"/>
          </ac:spMkLst>
        </pc:spChg>
        <pc:picChg chg="mod">
          <ac:chgData name="Gaetan CORIN" userId="S::gaetan.corin@celad.com::79c2d492-1b23-404d-b04b-7a68f7eb09d9" providerId="AD" clId="Web-{F056E068-5985-7439-79FD-4BE6C36E2073}" dt="2023-08-11T05:58:39.078" v="260" actId="1076"/>
          <ac:picMkLst>
            <pc:docMk/>
            <pc:sldMk cId="1728782376" sldId="257"/>
            <ac:picMk id="3" creationId="{61AB58EE-80EB-0E38-B12E-570643CE7C80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58:28.062" v="255" actId="1076"/>
          <ac:picMkLst>
            <pc:docMk/>
            <pc:sldMk cId="1728782376" sldId="257"/>
            <ac:picMk id="9" creationId="{BED9D66E-A028-AE80-0D04-ED535810640A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58:33.999" v="258" actId="1076"/>
          <ac:picMkLst>
            <pc:docMk/>
            <pc:sldMk cId="1728782376" sldId="257"/>
            <ac:picMk id="12" creationId="{A0D2C876-9FA5-6E71-A65F-92BFC2750D9E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58:22.515" v="254" actId="1076"/>
          <ac:picMkLst>
            <pc:docMk/>
            <pc:sldMk cId="1728782376" sldId="257"/>
            <ac:picMk id="13" creationId="{492F7D25-0B6F-62B2-E3FC-76DA6710290B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58:51.219" v="264" actId="1076"/>
          <ac:picMkLst>
            <pc:docMk/>
            <pc:sldMk cId="1728782376" sldId="257"/>
            <ac:picMk id="15" creationId="{D571295E-08DC-EE8A-73A4-486E0731E02B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58:20.249" v="253" actId="1076"/>
          <ac:picMkLst>
            <pc:docMk/>
            <pc:sldMk cId="1728782376" sldId="257"/>
            <ac:picMk id="18" creationId="{3FE5C4DE-1603-8FA4-9B9D-411F2BDE439D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59:01.032" v="266" actId="1076"/>
          <ac:picMkLst>
            <pc:docMk/>
            <pc:sldMk cId="1728782376" sldId="257"/>
            <ac:picMk id="19" creationId="{80100127-1ADE-9466-6332-C6461635820F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59:06.907" v="268" actId="1076"/>
          <ac:picMkLst>
            <pc:docMk/>
            <pc:sldMk cId="1728782376" sldId="257"/>
            <ac:picMk id="22" creationId="{49C95150-E8C4-FC7C-CAA0-FE786F5E8B4F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59:14.993" v="270" actId="1076"/>
          <ac:picMkLst>
            <pc:docMk/>
            <pc:sldMk cId="1728782376" sldId="257"/>
            <ac:picMk id="24" creationId="{1771D251-4A38-57D1-6B34-79F892BA14FB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58:45.093" v="262" actId="1076"/>
          <ac:picMkLst>
            <pc:docMk/>
            <pc:sldMk cId="1728782376" sldId="257"/>
            <ac:picMk id="25" creationId="{A08F5694-7294-9710-C654-6AD13046357C}"/>
          </ac:picMkLst>
        </pc:picChg>
        <pc:picChg chg="add mod">
          <ac:chgData name="Gaetan CORIN" userId="S::gaetan.corin@celad.com::79c2d492-1b23-404d-b04b-7a68f7eb09d9" providerId="AD" clId="Web-{F056E068-5985-7439-79FD-4BE6C36E2073}" dt="2023-08-11T06:00:15.714" v="278" actId="1076"/>
          <ac:picMkLst>
            <pc:docMk/>
            <pc:sldMk cId="1728782376" sldId="257"/>
            <ac:picMk id="27" creationId="{B82A673E-2B57-2FBE-ADFA-19AC3EDCD45D}"/>
          </ac:picMkLst>
        </pc:picChg>
      </pc:sldChg>
      <pc:sldChg chg="modSp">
        <pc:chgData name="Gaetan CORIN" userId="S::gaetan.corin@celad.com::79c2d492-1b23-404d-b04b-7a68f7eb09d9" providerId="AD" clId="Web-{F056E068-5985-7439-79FD-4BE6C36E2073}" dt="2023-08-11T06:52:22.564" v="386" actId="20577"/>
        <pc:sldMkLst>
          <pc:docMk/>
          <pc:sldMk cId="1378626431" sldId="286"/>
        </pc:sldMkLst>
        <pc:spChg chg="mod">
          <ac:chgData name="Gaetan CORIN" userId="S::gaetan.corin@celad.com::79c2d492-1b23-404d-b04b-7a68f7eb09d9" providerId="AD" clId="Web-{F056E068-5985-7439-79FD-4BE6C36E2073}" dt="2023-08-11T06:52:22.564" v="386" actId="20577"/>
          <ac:spMkLst>
            <pc:docMk/>
            <pc:sldMk cId="1378626431" sldId="286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F056E068-5985-7439-79FD-4BE6C36E2073}" dt="2023-08-11T06:52:44.268" v="390" actId="20577"/>
        <pc:sldMkLst>
          <pc:docMk/>
          <pc:sldMk cId="2530954171" sldId="287"/>
        </pc:sldMkLst>
        <pc:spChg chg="mod">
          <ac:chgData name="Gaetan CORIN" userId="S::gaetan.corin@celad.com::79c2d492-1b23-404d-b04b-7a68f7eb09d9" providerId="AD" clId="Web-{F056E068-5985-7439-79FD-4BE6C36E2073}" dt="2023-08-11T06:52:44.268" v="390" actId="20577"/>
          <ac:spMkLst>
            <pc:docMk/>
            <pc:sldMk cId="2530954171" sldId="287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F056E068-5985-7439-79FD-4BE6C36E2073}" dt="2023-08-11T06:52:49.284" v="392" actId="20577"/>
        <pc:sldMkLst>
          <pc:docMk/>
          <pc:sldMk cId="2375366470" sldId="288"/>
        </pc:sldMkLst>
        <pc:spChg chg="mod">
          <ac:chgData name="Gaetan CORIN" userId="S::gaetan.corin@celad.com::79c2d492-1b23-404d-b04b-7a68f7eb09d9" providerId="AD" clId="Web-{F056E068-5985-7439-79FD-4BE6C36E2073}" dt="2023-08-11T06:52:49.284" v="392" actId="20577"/>
          <ac:spMkLst>
            <pc:docMk/>
            <pc:sldMk cId="2375366470" sldId="288"/>
            <ac:spMk id="16" creationId="{BE0B7A33-D066-B1A2-80DE-8126F7FFAC7F}"/>
          </ac:spMkLst>
        </pc:spChg>
      </pc:sldChg>
      <pc:sldChg chg="addSp delSp modSp">
        <pc:chgData name="Gaetan CORIN" userId="S::gaetan.corin@celad.com::79c2d492-1b23-404d-b04b-7a68f7eb09d9" providerId="AD" clId="Web-{F056E068-5985-7439-79FD-4BE6C36E2073}" dt="2023-08-11T06:53:01.831" v="394" actId="20577"/>
        <pc:sldMkLst>
          <pc:docMk/>
          <pc:sldMk cId="3420425360" sldId="290"/>
        </pc:sldMkLst>
        <pc:spChg chg="mod">
          <ac:chgData name="Gaetan CORIN" userId="S::gaetan.corin@celad.com::79c2d492-1b23-404d-b04b-7a68f7eb09d9" providerId="AD" clId="Web-{F056E068-5985-7439-79FD-4BE6C36E2073}" dt="2023-08-11T06:53:01.831" v="394" actId="20577"/>
          <ac:spMkLst>
            <pc:docMk/>
            <pc:sldMk cId="3420425360" sldId="290"/>
            <ac:spMk id="16" creationId="{BE0B7A33-D066-B1A2-80DE-8126F7FFAC7F}"/>
          </ac:spMkLst>
        </pc:spChg>
        <pc:picChg chg="add mod ord">
          <ac:chgData name="Gaetan CORIN" userId="S::gaetan.corin@celad.com::79c2d492-1b23-404d-b04b-7a68f7eb09d9" providerId="AD" clId="Web-{F056E068-5985-7439-79FD-4BE6C36E2073}" dt="2023-08-11T06:04:27.567" v="286"/>
          <ac:picMkLst>
            <pc:docMk/>
            <pc:sldMk cId="3420425360" sldId="290"/>
            <ac:picMk id="2" creationId="{F7A6B97A-E322-19A0-C2D5-25EED94CF266}"/>
          </ac:picMkLst>
        </pc:picChg>
        <pc:picChg chg="del">
          <ac:chgData name="Gaetan CORIN" userId="S::gaetan.corin@celad.com::79c2d492-1b23-404d-b04b-7a68f7eb09d9" providerId="AD" clId="Web-{F056E068-5985-7439-79FD-4BE6C36E2073}" dt="2023-08-11T06:03:53.847" v="280"/>
          <ac:picMkLst>
            <pc:docMk/>
            <pc:sldMk cId="3420425360" sldId="290"/>
            <ac:picMk id="6" creationId="{13C11CE3-A090-54B9-C13C-4785DCC3226E}"/>
          </ac:picMkLst>
        </pc:picChg>
      </pc:sldChg>
      <pc:sldChg chg="addSp delSp modSp">
        <pc:chgData name="Gaetan CORIN" userId="S::gaetan.corin@celad.com::79c2d492-1b23-404d-b04b-7a68f7eb09d9" providerId="AD" clId="Web-{F056E068-5985-7439-79FD-4BE6C36E2073}" dt="2023-08-11T06:53:11.753" v="395" actId="20577"/>
        <pc:sldMkLst>
          <pc:docMk/>
          <pc:sldMk cId="3084793710" sldId="291"/>
        </pc:sldMkLst>
        <pc:spChg chg="mod">
          <ac:chgData name="Gaetan CORIN" userId="S::gaetan.corin@celad.com::79c2d492-1b23-404d-b04b-7a68f7eb09d9" providerId="AD" clId="Web-{F056E068-5985-7439-79FD-4BE6C36E2073}" dt="2023-08-11T06:53:11.753" v="395" actId="20577"/>
          <ac:spMkLst>
            <pc:docMk/>
            <pc:sldMk cId="3084793710" sldId="291"/>
            <ac:spMk id="16" creationId="{BE0B7A33-D066-B1A2-80DE-8126F7FFAC7F}"/>
          </ac:spMkLst>
        </pc:spChg>
        <pc:picChg chg="add del mod ord">
          <ac:chgData name="Gaetan CORIN" userId="S::gaetan.corin@celad.com::79c2d492-1b23-404d-b04b-7a68f7eb09d9" providerId="AD" clId="Web-{F056E068-5985-7439-79FD-4BE6C36E2073}" dt="2023-08-11T06:45:49.837" v="316"/>
          <ac:picMkLst>
            <pc:docMk/>
            <pc:sldMk cId="3084793710" sldId="291"/>
            <ac:picMk id="2" creationId="{D368064D-A825-81AF-E4B2-11E84D88EA6C}"/>
          </ac:picMkLst>
        </pc:picChg>
        <pc:picChg chg="add mod ord">
          <ac:chgData name="Gaetan CORIN" userId="S::gaetan.corin@celad.com::79c2d492-1b23-404d-b04b-7a68f7eb09d9" providerId="AD" clId="Web-{F056E068-5985-7439-79FD-4BE6C36E2073}" dt="2023-08-11T06:46:26.119" v="321"/>
          <ac:picMkLst>
            <pc:docMk/>
            <pc:sldMk cId="3084793710" sldId="291"/>
            <ac:picMk id="6" creationId="{AA88EA82-874E-E61B-7033-5EBB6E53164F}"/>
          </ac:picMkLst>
        </pc:picChg>
        <pc:picChg chg="del">
          <ac:chgData name="Gaetan CORIN" userId="S::gaetan.corin@celad.com::79c2d492-1b23-404d-b04b-7a68f7eb09d9" providerId="AD" clId="Web-{F056E068-5985-7439-79FD-4BE6C36E2073}" dt="2023-08-11T06:04:48.037" v="287"/>
          <ac:picMkLst>
            <pc:docMk/>
            <pc:sldMk cId="3084793710" sldId="291"/>
            <ac:picMk id="8" creationId="{420D6F1E-0EEC-5DE1-70B1-FAC3F5BEA5AC}"/>
          </ac:picMkLst>
        </pc:picChg>
      </pc:sldChg>
      <pc:sldChg chg="addSp delSp modSp">
        <pc:chgData name="Gaetan CORIN" userId="S::gaetan.corin@celad.com::79c2d492-1b23-404d-b04b-7a68f7eb09d9" providerId="AD" clId="Web-{F056E068-5985-7439-79FD-4BE6C36E2073}" dt="2023-08-11T06:53:25.597" v="396" actId="20577"/>
        <pc:sldMkLst>
          <pc:docMk/>
          <pc:sldMk cId="3146060000" sldId="292"/>
        </pc:sldMkLst>
        <pc:spChg chg="mod">
          <ac:chgData name="Gaetan CORIN" userId="S::gaetan.corin@celad.com::79c2d492-1b23-404d-b04b-7a68f7eb09d9" providerId="AD" clId="Web-{F056E068-5985-7439-79FD-4BE6C36E2073}" dt="2023-08-11T06:53:25.597" v="396" actId="20577"/>
          <ac:spMkLst>
            <pc:docMk/>
            <pc:sldMk cId="3146060000" sldId="292"/>
            <ac:spMk id="16" creationId="{BE0B7A33-D066-B1A2-80DE-8126F7FFAC7F}"/>
          </ac:spMkLst>
        </pc:spChg>
        <pc:picChg chg="del">
          <ac:chgData name="Gaetan CORIN" userId="S::gaetan.corin@celad.com::79c2d492-1b23-404d-b04b-7a68f7eb09d9" providerId="AD" clId="Web-{F056E068-5985-7439-79FD-4BE6C36E2073}" dt="2023-08-11T06:13:10.450" v="299"/>
          <ac:picMkLst>
            <pc:docMk/>
            <pc:sldMk cId="3146060000" sldId="292"/>
            <ac:picMk id="2" creationId="{10AD5F7E-47CA-8B6E-C09A-92EC2B117BFA}"/>
          </ac:picMkLst>
        </pc:picChg>
        <pc:picChg chg="add mod ord">
          <ac:chgData name="Gaetan CORIN" userId="S::gaetan.corin@celad.com::79c2d492-1b23-404d-b04b-7a68f7eb09d9" providerId="AD" clId="Web-{F056E068-5985-7439-79FD-4BE6C36E2073}" dt="2023-08-11T06:47:13.292" v="327"/>
          <ac:picMkLst>
            <pc:docMk/>
            <pc:sldMk cId="3146060000" sldId="292"/>
            <ac:picMk id="2" creationId="{3AEAA3DE-A0FD-45A0-7B57-5376D80168B3}"/>
          </ac:picMkLst>
        </pc:picChg>
        <pc:picChg chg="add del mod ord">
          <ac:chgData name="Gaetan CORIN" userId="S::gaetan.corin@celad.com::79c2d492-1b23-404d-b04b-7a68f7eb09d9" providerId="AD" clId="Web-{F056E068-5985-7439-79FD-4BE6C36E2073}" dt="2023-08-11T06:46:35.979" v="322"/>
          <ac:picMkLst>
            <pc:docMk/>
            <pc:sldMk cId="3146060000" sldId="292"/>
            <ac:picMk id="6" creationId="{2F68A660-F8C9-18B4-90C1-81D54D022262}"/>
          </ac:picMkLst>
        </pc:picChg>
      </pc:sldChg>
      <pc:sldChg chg="addSp delSp modSp">
        <pc:chgData name="Gaetan CORIN" userId="S::gaetan.corin@celad.com::79c2d492-1b23-404d-b04b-7a68f7eb09d9" providerId="AD" clId="Web-{F056E068-5985-7439-79FD-4BE6C36E2073}" dt="2023-08-11T06:53:41.894" v="397" actId="20577"/>
        <pc:sldMkLst>
          <pc:docMk/>
          <pc:sldMk cId="2094627650" sldId="293"/>
        </pc:sldMkLst>
        <pc:spChg chg="mod">
          <ac:chgData name="Gaetan CORIN" userId="S::gaetan.corin@celad.com::79c2d492-1b23-404d-b04b-7a68f7eb09d9" providerId="AD" clId="Web-{F056E068-5985-7439-79FD-4BE6C36E2073}" dt="2023-08-11T06:53:41.894" v="397" actId="20577"/>
          <ac:spMkLst>
            <pc:docMk/>
            <pc:sldMk cId="2094627650" sldId="293"/>
            <ac:spMk id="16" creationId="{BE0B7A33-D066-B1A2-80DE-8126F7FFAC7F}"/>
          </ac:spMkLst>
        </pc:spChg>
        <pc:picChg chg="add del mod ord">
          <ac:chgData name="Gaetan CORIN" userId="S::gaetan.corin@celad.com::79c2d492-1b23-404d-b04b-7a68f7eb09d9" providerId="AD" clId="Web-{F056E068-5985-7439-79FD-4BE6C36E2073}" dt="2023-08-11T06:47:26.933" v="328"/>
          <ac:picMkLst>
            <pc:docMk/>
            <pc:sldMk cId="2094627650" sldId="293"/>
            <ac:picMk id="2" creationId="{43F62E4E-3D0F-8580-2838-476E64FA4512}"/>
          </ac:picMkLst>
        </pc:picChg>
        <pc:picChg chg="del">
          <ac:chgData name="Gaetan CORIN" userId="S::gaetan.corin@celad.com::79c2d492-1b23-404d-b04b-7a68f7eb09d9" providerId="AD" clId="Web-{F056E068-5985-7439-79FD-4BE6C36E2073}" dt="2023-08-11T06:08:46.269" v="293"/>
          <ac:picMkLst>
            <pc:docMk/>
            <pc:sldMk cId="2094627650" sldId="293"/>
            <ac:picMk id="6" creationId="{1302B747-EBBA-C123-918A-735919CB5C0E}"/>
          </ac:picMkLst>
        </pc:picChg>
        <pc:picChg chg="add mod ord">
          <ac:chgData name="Gaetan CORIN" userId="S::gaetan.corin@celad.com::79c2d492-1b23-404d-b04b-7a68f7eb09d9" providerId="AD" clId="Web-{F056E068-5985-7439-79FD-4BE6C36E2073}" dt="2023-08-11T06:47:49.074" v="332"/>
          <ac:picMkLst>
            <pc:docMk/>
            <pc:sldMk cId="2094627650" sldId="293"/>
            <ac:picMk id="6" creationId="{64019B91-D858-2342-C386-34B853B16CB8}"/>
          </ac:picMkLst>
        </pc:picChg>
      </pc:sldChg>
      <pc:sldChg chg="addSp delSp modSp del">
        <pc:chgData name="Gaetan CORIN" userId="S::gaetan.corin@celad.com::79c2d492-1b23-404d-b04b-7a68f7eb09d9" providerId="AD" clId="Web-{F056E068-5985-7439-79FD-4BE6C36E2073}" dt="2023-08-11T06:48:16.887" v="333"/>
        <pc:sldMkLst>
          <pc:docMk/>
          <pc:sldMk cId="3402752195" sldId="295"/>
        </pc:sldMkLst>
        <pc:picChg chg="add del mod">
          <ac:chgData name="Gaetan CORIN" userId="S::gaetan.corin@celad.com::79c2d492-1b23-404d-b04b-7a68f7eb09d9" providerId="AD" clId="Web-{F056E068-5985-7439-79FD-4BE6C36E2073}" dt="2023-08-11T06:38:02.640" v="311"/>
          <ac:picMkLst>
            <pc:docMk/>
            <pc:sldMk cId="3402752195" sldId="295"/>
            <ac:picMk id="2" creationId="{389E6CB3-43A0-7DD1-0767-7C0CEFC218A3}"/>
          </ac:picMkLst>
        </pc:picChg>
        <pc:picChg chg="add mod">
          <ac:chgData name="Gaetan CORIN" userId="S::gaetan.corin@celad.com::79c2d492-1b23-404d-b04b-7a68f7eb09d9" providerId="AD" clId="Web-{F056E068-5985-7439-79FD-4BE6C36E2073}" dt="2023-08-11T06:38:34.828" v="315" actId="14100"/>
          <ac:picMkLst>
            <pc:docMk/>
            <pc:sldMk cId="3402752195" sldId="295"/>
            <ac:picMk id="6" creationId="{EBF01502-6446-A5F2-4DB7-157570F24F13}"/>
          </ac:picMkLst>
        </pc:picChg>
        <pc:picChg chg="del">
          <ac:chgData name="Gaetan CORIN" userId="S::gaetan.corin@celad.com::79c2d492-1b23-404d-b04b-7a68f7eb09d9" providerId="AD" clId="Web-{F056E068-5985-7439-79FD-4BE6C36E2073}" dt="2023-08-11T06:34:38.307" v="307"/>
          <ac:picMkLst>
            <pc:docMk/>
            <pc:sldMk cId="3402752195" sldId="295"/>
            <ac:picMk id="9" creationId="{539AE096-4197-6088-6900-36997A376C2E}"/>
          </ac:picMkLst>
        </pc:picChg>
      </pc:sldChg>
      <pc:sldChg chg="modSp">
        <pc:chgData name="Gaetan CORIN" userId="S::gaetan.corin@celad.com::79c2d492-1b23-404d-b04b-7a68f7eb09d9" providerId="AD" clId="Web-{F056E068-5985-7439-79FD-4BE6C36E2073}" dt="2023-08-11T06:54:03.957" v="399" actId="20577"/>
        <pc:sldMkLst>
          <pc:docMk/>
          <pc:sldMk cId="3850616731" sldId="296"/>
        </pc:sldMkLst>
        <pc:spChg chg="mod">
          <ac:chgData name="Gaetan CORIN" userId="S::gaetan.corin@celad.com::79c2d492-1b23-404d-b04b-7a68f7eb09d9" providerId="AD" clId="Web-{F056E068-5985-7439-79FD-4BE6C36E2073}" dt="2023-08-11T05:43:06.824" v="21" actId="1076"/>
          <ac:spMkLst>
            <pc:docMk/>
            <pc:sldMk cId="3850616731" sldId="296"/>
            <ac:spMk id="10" creationId="{2431F95F-A67F-328B-B982-A453F6C95F1D}"/>
          </ac:spMkLst>
        </pc:spChg>
        <pc:spChg chg="mod">
          <ac:chgData name="Gaetan CORIN" userId="S::gaetan.corin@celad.com::79c2d492-1b23-404d-b04b-7a68f7eb09d9" providerId="AD" clId="Web-{F056E068-5985-7439-79FD-4BE6C36E2073}" dt="2023-08-11T06:54:03.957" v="399" actId="20577"/>
          <ac:spMkLst>
            <pc:docMk/>
            <pc:sldMk cId="3850616731" sldId="296"/>
            <ac:spMk id="16" creationId="{BE0B7A33-D066-B1A2-80DE-8126F7FFAC7F}"/>
          </ac:spMkLst>
        </pc:spChg>
        <pc:spChg chg="mod">
          <ac:chgData name="Gaetan CORIN" userId="S::gaetan.corin@celad.com::79c2d492-1b23-404d-b04b-7a68f7eb09d9" providerId="AD" clId="Web-{F056E068-5985-7439-79FD-4BE6C36E2073}" dt="2023-08-11T06:49:50.264" v="366" actId="20577"/>
          <ac:spMkLst>
            <pc:docMk/>
            <pc:sldMk cId="3850616731" sldId="296"/>
            <ac:spMk id="17" creationId="{07D5E0C4-28E2-8E6B-4F54-F1CA43849B97}"/>
          </ac:spMkLst>
        </pc:spChg>
        <pc:spChg chg="mod">
          <ac:chgData name="Gaetan CORIN" userId="S::gaetan.corin@celad.com::79c2d492-1b23-404d-b04b-7a68f7eb09d9" providerId="AD" clId="Web-{F056E068-5985-7439-79FD-4BE6C36E2073}" dt="2023-08-11T06:48:25.762" v="337" actId="20577"/>
          <ac:spMkLst>
            <pc:docMk/>
            <pc:sldMk cId="3850616731" sldId="296"/>
            <ac:spMk id="19" creationId="{4D60FC74-224E-E094-C997-3A45ACE7A988}"/>
          </ac:spMkLst>
        </pc:spChg>
        <pc:picChg chg="mod">
          <ac:chgData name="Gaetan CORIN" userId="S::gaetan.corin@celad.com::79c2d492-1b23-404d-b04b-7a68f7eb09d9" providerId="AD" clId="Web-{F056E068-5985-7439-79FD-4BE6C36E2073}" dt="2023-08-11T05:43:06.824" v="22" actId="1076"/>
          <ac:picMkLst>
            <pc:docMk/>
            <pc:sldMk cId="3850616731" sldId="296"/>
            <ac:picMk id="13" creationId="{335068BD-4227-5641-6C16-D902EBACD579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44:52.640" v="52" actId="1076"/>
          <ac:picMkLst>
            <pc:docMk/>
            <pc:sldMk cId="3850616731" sldId="296"/>
            <ac:picMk id="18" creationId="{DA0A24D6-CF79-2439-EA5E-A8C5307A00AB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43:15.949" v="26" actId="1076"/>
          <ac:picMkLst>
            <pc:docMk/>
            <pc:sldMk cId="3850616731" sldId="296"/>
            <ac:picMk id="21" creationId="{34756FE5-6813-EA92-DCFA-8B520B0DB29D}"/>
          </ac:picMkLst>
        </pc:picChg>
      </pc:sldChg>
      <pc:sldChg chg="modSp">
        <pc:chgData name="Gaetan CORIN" userId="S::gaetan.corin@celad.com::79c2d492-1b23-404d-b04b-7a68f7eb09d9" providerId="AD" clId="Web-{F056E068-5985-7439-79FD-4BE6C36E2073}" dt="2023-08-11T06:54:24.036" v="402" actId="20577"/>
        <pc:sldMkLst>
          <pc:docMk/>
          <pc:sldMk cId="2562709249" sldId="298"/>
        </pc:sldMkLst>
        <pc:spChg chg="mod">
          <ac:chgData name="Gaetan CORIN" userId="S::gaetan.corin@celad.com::79c2d492-1b23-404d-b04b-7a68f7eb09d9" providerId="AD" clId="Web-{F056E068-5985-7439-79FD-4BE6C36E2073}" dt="2023-08-11T06:54:24.036" v="402" actId="20577"/>
          <ac:spMkLst>
            <pc:docMk/>
            <pc:sldMk cId="2562709249" sldId="298"/>
            <ac:spMk id="14" creationId="{A3D0DC4E-27C2-2CE4-B16B-167E8B21A0A5}"/>
          </ac:spMkLst>
        </pc:spChg>
      </pc:sldChg>
      <pc:sldChg chg="modSp">
        <pc:chgData name="Gaetan CORIN" userId="S::gaetan.corin@celad.com::79c2d492-1b23-404d-b04b-7a68f7eb09d9" providerId="AD" clId="Web-{F056E068-5985-7439-79FD-4BE6C36E2073}" dt="2023-08-11T06:51:11.344" v="368" actId="20577"/>
        <pc:sldMkLst>
          <pc:docMk/>
          <pc:sldMk cId="934512831" sldId="300"/>
        </pc:sldMkLst>
        <pc:spChg chg="mod">
          <ac:chgData name="Gaetan CORIN" userId="S::gaetan.corin@celad.com::79c2d492-1b23-404d-b04b-7a68f7eb09d9" providerId="AD" clId="Web-{F056E068-5985-7439-79FD-4BE6C36E2073}" dt="2023-08-11T06:51:11.344" v="368" actId="20577"/>
          <ac:spMkLst>
            <pc:docMk/>
            <pc:sldMk cId="934512831" sldId="300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F056E068-5985-7439-79FD-4BE6C36E2073}" dt="2023-08-11T06:51:29.047" v="374" actId="20577"/>
        <pc:sldMkLst>
          <pc:docMk/>
          <pc:sldMk cId="2606709492" sldId="301"/>
        </pc:sldMkLst>
        <pc:spChg chg="mod">
          <ac:chgData name="Gaetan CORIN" userId="S::gaetan.corin@celad.com::79c2d492-1b23-404d-b04b-7a68f7eb09d9" providerId="AD" clId="Web-{F056E068-5985-7439-79FD-4BE6C36E2073}" dt="2023-08-11T06:51:29.047" v="374" actId="20577"/>
          <ac:spMkLst>
            <pc:docMk/>
            <pc:sldMk cId="2606709492" sldId="301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F056E068-5985-7439-79FD-4BE6C36E2073}" dt="2023-08-11T06:51:42.985" v="376" actId="20577"/>
        <pc:sldMkLst>
          <pc:docMk/>
          <pc:sldMk cId="179376729" sldId="302"/>
        </pc:sldMkLst>
        <pc:spChg chg="mod">
          <ac:chgData name="Gaetan CORIN" userId="S::gaetan.corin@celad.com::79c2d492-1b23-404d-b04b-7a68f7eb09d9" providerId="AD" clId="Web-{F056E068-5985-7439-79FD-4BE6C36E2073}" dt="2023-08-11T06:51:42.985" v="376" actId="20577"/>
          <ac:spMkLst>
            <pc:docMk/>
            <pc:sldMk cId="179376729" sldId="302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F056E068-5985-7439-79FD-4BE6C36E2073}" dt="2023-08-11T06:51:49.954" v="378" actId="20577"/>
        <pc:sldMkLst>
          <pc:docMk/>
          <pc:sldMk cId="1639689397" sldId="303"/>
        </pc:sldMkLst>
        <pc:spChg chg="mod">
          <ac:chgData name="Gaetan CORIN" userId="S::gaetan.corin@celad.com::79c2d492-1b23-404d-b04b-7a68f7eb09d9" providerId="AD" clId="Web-{F056E068-5985-7439-79FD-4BE6C36E2073}" dt="2023-08-11T05:56:29.135" v="242" actId="20577"/>
          <ac:spMkLst>
            <pc:docMk/>
            <pc:sldMk cId="1639689397" sldId="303"/>
            <ac:spMk id="13" creationId="{B81E3D29-C059-0D81-B813-1EE397593C6D}"/>
          </ac:spMkLst>
        </pc:spChg>
        <pc:spChg chg="mod">
          <ac:chgData name="Gaetan CORIN" userId="S::gaetan.corin@celad.com::79c2d492-1b23-404d-b04b-7a68f7eb09d9" providerId="AD" clId="Web-{F056E068-5985-7439-79FD-4BE6C36E2073}" dt="2023-08-11T06:51:49.954" v="378" actId="20577"/>
          <ac:spMkLst>
            <pc:docMk/>
            <pc:sldMk cId="1639689397" sldId="303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F056E068-5985-7439-79FD-4BE6C36E2073}" dt="2023-08-11T06:51:55.470" v="380" actId="20577"/>
        <pc:sldMkLst>
          <pc:docMk/>
          <pc:sldMk cId="3435247604" sldId="304"/>
        </pc:sldMkLst>
        <pc:spChg chg="mod">
          <ac:chgData name="Gaetan CORIN" userId="S::gaetan.corin@celad.com::79c2d492-1b23-404d-b04b-7a68f7eb09d9" providerId="AD" clId="Web-{F056E068-5985-7439-79FD-4BE6C36E2073}" dt="2023-08-11T06:51:55.470" v="380" actId="20577"/>
          <ac:spMkLst>
            <pc:docMk/>
            <pc:sldMk cId="3435247604" sldId="304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F056E068-5985-7439-79FD-4BE6C36E2073}" dt="2023-08-11T06:52:13.314" v="383" actId="20577"/>
        <pc:sldMkLst>
          <pc:docMk/>
          <pc:sldMk cId="2053862623" sldId="305"/>
        </pc:sldMkLst>
        <pc:spChg chg="mod">
          <ac:chgData name="Gaetan CORIN" userId="S::gaetan.corin@celad.com::79c2d492-1b23-404d-b04b-7a68f7eb09d9" providerId="AD" clId="Web-{F056E068-5985-7439-79FD-4BE6C36E2073}" dt="2023-08-11T05:37:27.761" v="2" actId="1076"/>
          <ac:spMkLst>
            <pc:docMk/>
            <pc:sldMk cId="2053862623" sldId="305"/>
            <ac:spMk id="3" creationId="{371461A5-0698-E634-3271-751AD6683E21}"/>
          </ac:spMkLst>
        </pc:spChg>
        <pc:spChg chg="mod">
          <ac:chgData name="Gaetan CORIN" userId="S::gaetan.corin@celad.com::79c2d492-1b23-404d-b04b-7a68f7eb09d9" providerId="AD" clId="Web-{F056E068-5985-7439-79FD-4BE6C36E2073}" dt="2023-08-11T06:52:03.923" v="382" actId="20577"/>
          <ac:spMkLst>
            <pc:docMk/>
            <pc:sldMk cId="2053862623" sldId="305"/>
            <ac:spMk id="16" creationId="{BE0B7A33-D066-B1A2-80DE-8126F7FFAC7F}"/>
          </ac:spMkLst>
        </pc:spChg>
        <pc:spChg chg="mod">
          <ac:chgData name="Gaetan CORIN" userId="S::gaetan.corin@celad.com::79c2d492-1b23-404d-b04b-7a68f7eb09d9" providerId="AD" clId="Web-{F056E068-5985-7439-79FD-4BE6C36E2073}" dt="2023-08-11T06:52:13.314" v="383" actId="20577"/>
          <ac:spMkLst>
            <pc:docMk/>
            <pc:sldMk cId="2053862623" sldId="305"/>
            <ac:spMk id="21" creationId="{6B7551E5-C1E7-ADB4-8646-F952D8982D39}"/>
          </ac:spMkLst>
        </pc:spChg>
      </pc:sldChg>
      <pc:sldChg chg="modSp">
        <pc:chgData name="Gaetan CORIN" userId="S::gaetan.corin@celad.com::79c2d492-1b23-404d-b04b-7a68f7eb09d9" providerId="AD" clId="Web-{F056E068-5985-7439-79FD-4BE6C36E2073}" dt="2023-08-11T06:52:28.689" v="388" actId="20577"/>
        <pc:sldMkLst>
          <pc:docMk/>
          <pc:sldMk cId="3081708268" sldId="306"/>
        </pc:sldMkLst>
        <pc:spChg chg="mod">
          <ac:chgData name="Gaetan CORIN" userId="S::gaetan.corin@celad.com::79c2d492-1b23-404d-b04b-7a68f7eb09d9" providerId="AD" clId="Web-{F056E068-5985-7439-79FD-4BE6C36E2073}" dt="2023-08-11T06:52:28.689" v="388" actId="20577"/>
          <ac:spMkLst>
            <pc:docMk/>
            <pc:sldMk cId="3081708268" sldId="306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F056E068-5985-7439-79FD-4BE6C36E2073}" dt="2023-08-11T06:52:56.190" v="393" actId="20577"/>
        <pc:sldMkLst>
          <pc:docMk/>
          <pc:sldMk cId="2962747606" sldId="307"/>
        </pc:sldMkLst>
        <pc:spChg chg="mod">
          <ac:chgData name="Gaetan CORIN" userId="S::gaetan.corin@celad.com::79c2d492-1b23-404d-b04b-7a68f7eb09d9" providerId="AD" clId="Web-{F056E068-5985-7439-79FD-4BE6C36E2073}" dt="2023-08-11T06:52:56.190" v="393" actId="20577"/>
          <ac:spMkLst>
            <pc:docMk/>
            <pc:sldMk cId="2962747606" sldId="307"/>
            <ac:spMk id="16" creationId="{BE0B7A33-D066-B1A2-80DE-8126F7FFAC7F}"/>
          </ac:spMkLst>
        </pc:spChg>
      </pc:sldChg>
      <pc:sldChg chg="addSp modSp add replId">
        <pc:chgData name="Gaetan CORIN" userId="S::gaetan.corin@celad.com::79c2d492-1b23-404d-b04b-7a68f7eb09d9" providerId="AD" clId="Web-{F056E068-5985-7439-79FD-4BE6C36E2073}" dt="2023-08-11T06:54:18.567" v="401" actId="20577"/>
        <pc:sldMkLst>
          <pc:docMk/>
          <pc:sldMk cId="2194349698" sldId="308"/>
        </pc:sldMkLst>
        <pc:spChg chg="add mod">
          <ac:chgData name="Gaetan CORIN" userId="S::gaetan.corin@celad.com::79c2d492-1b23-404d-b04b-7a68f7eb09d9" providerId="AD" clId="Web-{F056E068-5985-7439-79FD-4BE6C36E2073}" dt="2023-08-11T05:54:43.163" v="207" actId="1076"/>
          <ac:spMkLst>
            <pc:docMk/>
            <pc:sldMk cId="2194349698" sldId="308"/>
            <ac:spMk id="2" creationId="{1F91597E-8CB1-24BA-2FAA-866D18413D50}"/>
          </ac:spMkLst>
        </pc:spChg>
        <pc:spChg chg="mod">
          <ac:chgData name="Gaetan CORIN" userId="S::gaetan.corin@celad.com::79c2d492-1b23-404d-b04b-7a68f7eb09d9" providerId="AD" clId="Web-{F056E068-5985-7439-79FD-4BE6C36E2073}" dt="2023-08-11T05:54:52.163" v="241" actId="20577"/>
          <ac:spMkLst>
            <pc:docMk/>
            <pc:sldMk cId="2194349698" sldId="308"/>
            <ac:spMk id="10" creationId="{2431F95F-A67F-328B-B982-A453F6C95F1D}"/>
          </ac:spMkLst>
        </pc:spChg>
        <pc:spChg chg="mod">
          <ac:chgData name="Gaetan CORIN" userId="S::gaetan.corin@celad.com::79c2d492-1b23-404d-b04b-7a68f7eb09d9" providerId="AD" clId="Web-{F056E068-5985-7439-79FD-4BE6C36E2073}" dt="2023-08-11T06:54:18.567" v="401" actId="20577"/>
          <ac:spMkLst>
            <pc:docMk/>
            <pc:sldMk cId="2194349698" sldId="308"/>
            <ac:spMk id="16" creationId="{BE0B7A33-D066-B1A2-80DE-8126F7FFAC7F}"/>
          </ac:spMkLst>
        </pc:spChg>
        <pc:spChg chg="mod">
          <ac:chgData name="Gaetan CORIN" userId="S::gaetan.corin@celad.com::79c2d492-1b23-404d-b04b-7a68f7eb09d9" providerId="AD" clId="Web-{F056E068-5985-7439-79FD-4BE6C36E2073}" dt="2023-08-11T05:50:29.294" v="156" actId="14100"/>
          <ac:spMkLst>
            <pc:docMk/>
            <pc:sldMk cId="2194349698" sldId="308"/>
            <ac:spMk id="17" creationId="{07D5E0C4-28E2-8E6B-4F54-F1CA43849B97}"/>
          </ac:spMkLst>
        </pc:spChg>
        <pc:spChg chg="mod">
          <ac:chgData name="Gaetan CORIN" userId="S::gaetan.corin@celad.com::79c2d492-1b23-404d-b04b-7a68f7eb09d9" providerId="AD" clId="Web-{F056E068-5985-7439-79FD-4BE6C36E2073}" dt="2023-08-11T05:51:52.047" v="186" actId="1076"/>
          <ac:spMkLst>
            <pc:docMk/>
            <pc:sldMk cId="2194349698" sldId="308"/>
            <ac:spMk id="19" creationId="{4D60FC74-224E-E094-C997-3A45ACE7A988}"/>
          </ac:spMkLst>
        </pc:spChg>
        <pc:spChg chg="mod">
          <ac:chgData name="Gaetan CORIN" userId="S::gaetan.corin@celad.com::79c2d492-1b23-404d-b04b-7a68f7eb09d9" providerId="AD" clId="Web-{F056E068-5985-7439-79FD-4BE6C36E2073}" dt="2023-08-11T05:46:38.144" v="64" actId="20577"/>
          <ac:spMkLst>
            <pc:docMk/>
            <pc:sldMk cId="2194349698" sldId="308"/>
            <ac:spMk id="20" creationId="{E43213AC-69E6-C0EB-F91E-2E128F46F8B7}"/>
          </ac:spMkLst>
        </pc:spChg>
        <pc:picChg chg="add mod">
          <ac:chgData name="Gaetan CORIN" userId="S::gaetan.corin@celad.com::79c2d492-1b23-404d-b04b-7a68f7eb09d9" providerId="AD" clId="Web-{F056E068-5985-7439-79FD-4BE6C36E2073}" dt="2023-08-11T05:51:55.828" v="187" actId="1076"/>
          <ac:picMkLst>
            <pc:docMk/>
            <pc:sldMk cId="2194349698" sldId="308"/>
            <ac:picMk id="3" creationId="{ED98346C-EF3C-B8C0-E481-D3E403C88A41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54:43.163" v="208" actId="1076"/>
          <ac:picMkLst>
            <pc:docMk/>
            <pc:sldMk cId="2194349698" sldId="308"/>
            <ac:picMk id="13" creationId="{335068BD-4227-5641-6C16-D902EBACD579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48:20.773" v="89" actId="1076"/>
          <ac:picMkLst>
            <pc:docMk/>
            <pc:sldMk cId="2194349698" sldId="308"/>
            <ac:picMk id="18" creationId="{DA0A24D6-CF79-2439-EA5E-A8C5307A00AB}"/>
          </ac:picMkLst>
        </pc:picChg>
        <pc:picChg chg="mod">
          <ac:chgData name="Gaetan CORIN" userId="S::gaetan.corin@celad.com::79c2d492-1b23-404d-b04b-7a68f7eb09d9" providerId="AD" clId="Web-{F056E068-5985-7439-79FD-4BE6C36E2073}" dt="2023-08-11T05:51:36.468" v="181" actId="1076"/>
          <ac:picMkLst>
            <pc:docMk/>
            <pc:sldMk cId="2194349698" sldId="308"/>
            <ac:picMk id="21" creationId="{34756FE5-6813-EA92-DCFA-8B520B0DB29D}"/>
          </ac:picMkLst>
        </pc:picChg>
      </pc:sldChg>
    </pc:docChg>
  </pc:docChgLst>
  <pc:docChgLst>
    <pc:chgData name="Gaetan CORIN" userId="S::gaetan.corin@celad.com::79c2d492-1b23-404d-b04b-7a68f7eb09d9" providerId="AD" clId="Web-{FF2F9792-8818-540E-CDF7-E88E30835617}"/>
    <pc:docChg chg="addSld delSld modSld sldOrd">
      <pc:chgData name="Gaetan CORIN" userId="S::gaetan.corin@celad.com::79c2d492-1b23-404d-b04b-7a68f7eb09d9" providerId="AD" clId="Web-{FF2F9792-8818-540E-CDF7-E88E30835617}" dt="2023-08-11T07:36:06.109" v="26" actId="14100"/>
      <pc:docMkLst>
        <pc:docMk/>
      </pc:docMkLst>
      <pc:sldChg chg="addSp delSp modSp add ord replId addAnim delAnim">
        <pc:chgData name="Gaetan CORIN" userId="S::gaetan.corin@celad.com::79c2d492-1b23-404d-b04b-7a68f7eb09d9" providerId="AD" clId="Web-{FF2F9792-8818-540E-CDF7-E88E30835617}" dt="2023-08-11T07:36:06.109" v="26" actId="14100"/>
        <pc:sldMkLst>
          <pc:docMk/>
          <pc:sldMk cId="3038599804" sldId="309"/>
        </pc:sldMkLst>
        <pc:picChg chg="add del mod">
          <ac:chgData name="Gaetan CORIN" userId="S::gaetan.corin@celad.com::79c2d492-1b23-404d-b04b-7a68f7eb09d9" providerId="AD" clId="Web-{FF2F9792-8818-540E-CDF7-E88E30835617}" dt="2023-08-11T07:34:57.060" v="24"/>
          <ac:picMkLst>
            <pc:docMk/>
            <pc:sldMk cId="3038599804" sldId="309"/>
            <ac:picMk id="2" creationId="{E27B4517-C0AC-43E8-3F75-0ABBFEB7731A}"/>
          </ac:picMkLst>
        </pc:picChg>
        <pc:picChg chg="add del mod">
          <ac:chgData name="Gaetan CORIN" userId="S::gaetan.corin@celad.com::79c2d492-1b23-404d-b04b-7a68f7eb09d9" providerId="AD" clId="Web-{FF2F9792-8818-540E-CDF7-E88E30835617}" dt="2023-08-11T07:11:20.660" v="8"/>
          <ac:picMkLst>
            <pc:docMk/>
            <pc:sldMk cId="3038599804" sldId="309"/>
            <ac:picMk id="2" creationId="{F62CAFEE-F6D8-847A-6881-1FAA9D861AB7}"/>
          </ac:picMkLst>
        </pc:picChg>
        <pc:picChg chg="add mod">
          <ac:chgData name="Gaetan CORIN" userId="S::gaetan.corin@celad.com::79c2d492-1b23-404d-b04b-7a68f7eb09d9" providerId="AD" clId="Web-{FF2F9792-8818-540E-CDF7-E88E30835617}" dt="2023-08-11T07:36:06.109" v="26" actId="14100"/>
          <ac:picMkLst>
            <pc:docMk/>
            <pc:sldMk cId="3038599804" sldId="309"/>
            <ac:picMk id="6" creationId="{A0062B09-A999-AB00-CFFD-C83AEB18EEC8}"/>
          </ac:picMkLst>
        </pc:picChg>
        <pc:picChg chg="del">
          <ac:chgData name="Gaetan CORIN" userId="S::gaetan.corin@celad.com::79c2d492-1b23-404d-b04b-7a68f7eb09d9" providerId="AD" clId="Web-{FF2F9792-8818-540E-CDF7-E88E30835617}" dt="2023-08-11T07:08:46.467" v="3"/>
          <ac:picMkLst>
            <pc:docMk/>
            <pc:sldMk cId="3038599804" sldId="309"/>
            <ac:picMk id="6" creationId="{AA88EA82-874E-E61B-7033-5EBB6E53164F}"/>
          </ac:picMkLst>
        </pc:picChg>
        <pc:picChg chg="add del mod">
          <ac:chgData name="Gaetan CORIN" userId="S::gaetan.corin@celad.com::79c2d492-1b23-404d-b04b-7a68f7eb09d9" providerId="AD" clId="Web-{FF2F9792-8818-540E-CDF7-E88E30835617}" dt="2023-08-11T07:12:57.913" v="13"/>
          <ac:picMkLst>
            <pc:docMk/>
            <pc:sldMk cId="3038599804" sldId="309"/>
            <ac:picMk id="8" creationId="{8B7DBD35-EEAD-A500-0BFA-A7E2F2609C1A}"/>
          </ac:picMkLst>
        </pc:picChg>
        <pc:picChg chg="add del mod">
          <ac:chgData name="Gaetan CORIN" userId="S::gaetan.corin@celad.com::79c2d492-1b23-404d-b04b-7a68f7eb09d9" providerId="AD" clId="Web-{FF2F9792-8818-540E-CDF7-E88E30835617}" dt="2023-08-11T07:15:02.339" v="17"/>
          <ac:picMkLst>
            <pc:docMk/>
            <pc:sldMk cId="3038599804" sldId="309"/>
            <ac:picMk id="9" creationId="{5575151C-CECA-EF00-06A4-07C02241550A}"/>
          </ac:picMkLst>
        </pc:picChg>
        <pc:picChg chg="add del mod">
          <ac:chgData name="Gaetan CORIN" userId="S::gaetan.corin@celad.com::79c2d492-1b23-404d-b04b-7a68f7eb09d9" providerId="AD" clId="Web-{FF2F9792-8818-540E-CDF7-E88E30835617}" dt="2023-08-11T07:15:49.190" v="21"/>
          <ac:picMkLst>
            <pc:docMk/>
            <pc:sldMk cId="3038599804" sldId="309"/>
            <ac:picMk id="10" creationId="{FD2B6627-3F69-8843-8DB6-3AB594E3A6D7}"/>
          </ac:picMkLst>
        </pc:picChg>
      </pc:sldChg>
      <pc:sldChg chg="add del replId">
        <pc:chgData name="Gaetan CORIN" userId="S::gaetan.corin@celad.com::79c2d492-1b23-404d-b04b-7a68f7eb09d9" providerId="AD" clId="Web-{FF2F9792-8818-540E-CDF7-E88E30835617}" dt="2023-08-11T07:08:42.686" v="2"/>
        <pc:sldMkLst>
          <pc:docMk/>
          <pc:sldMk cId="2837678068" sldId="310"/>
        </pc:sldMkLst>
      </pc:sldChg>
    </pc:docChg>
  </pc:docChgLst>
  <pc:docChgLst>
    <pc:chgData name="Gaetan CORIN" userId="S::gaetan.corin@celad.com::79c2d492-1b23-404d-b04b-7a68f7eb09d9" providerId="AD" clId="Web-{C5DB0368-7834-75E3-8F49-B070E9708BC0}"/>
    <pc:docChg chg="addSld delSld modSld sldOrd">
      <pc:chgData name="Gaetan CORIN" userId="S::gaetan.corin@celad.com::79c2d492-1b23-404d-b04b-7a68f7eb09d9" providerId="AD" clId="Web-{C5DB0368-7834-75E3-8F49-B070E9708BC0}" dt="2023-07-13T03:11:42.055" v="245" actId="20577"/>
      <pc:docMkLst>
        <pc:docMk/>
      </pc:docMkLst>
      <pc:sldChg chg="del">
        <pc:chgData name="Gaetan CORIN" userId="S::gaetan.corin@celad.com::79c2d492-1b23-404d-b04b-7a68f7eb09d9" providerId="AD" clId="Web-{C5DB0368-7834-75E3-8F49-B070E9708BC0}" dt="2023-07-13T03:05:09.633" v="235"/>
        <pc:sldMkLst>
          <pc:docMk/>
          <pc:sldMk cId="2251676607" sldId="278"/>
        </pc:sldMkLst>
      </pc:sldChg>
      <pc:sldChg chg="modSp">
        <pc:chgData name="Gaetan CORIN" userId="S::gaetan.corin@celad.com::79c2d492-1b23-404d-b04b-7a68f7eb09d9" providerId="AD" clId="Web-{C5DB0368-7834-75E3-8F49-B070E9708BC0}" dt="2023-07-13T03:06:05.122" v="238" actId="20577"/>
        <pc:sldMkLst>
          <pc:docMk/>
          <pc:sldMk cId="3672492747" sldId="285"/>
        </pc:sldMkLst>
        <pc:spChg chg="mod">
          <ac:chgData name="Gaetan CORIN" userId="S::gaetan.corin@celad.com::79c2d492-1b23-404d-b04b-7a68f7eb09d9" providerId="AD" clId="Web-{C5DB0368-7834-75E3-8F49-B070E9708BC0}" dt="2023-07-13T03:06:05.122" v="238" actId="20577"/>
          <ac:spMkLst>
            <pc:docMk/>
            <pc:sldMk cId="3672492747" sldId="285"/>
            <ac:spMk id="6" creationId="{F0FAC958-62A5-BD6F-CE71-7F6A0E7E5426}"/>
          </ac:spMkLst>
        </pc:spChg>
      </pc:sldChg>
      <pc:sldChg chg="modSp">
        <pc:chgData name="Gaetan CORIN" userId="S::gaetan.corin@celad.com::79c2d492-1b23-404d-b04b-7a68f7eb09d9" providerId="AD" clId="Web-{C5DB0368-7834-75E3-8F49-B070E9708BC0}" dt="2023-07-13T02:53:05.427" v="31" actId="20577"/>
        <pc:sldMkLst>
          <pc:docMk/>
          <pc:sldMk cId="3420425360" sldId="290"/>
        </pc:sldMkLst>
        <pc:spChg chg="mod">
          <ac:chgData name="Gaetan CORIN" userId="S::gaetan.corin@celad.com::79c2d492-1b23-404d-b04b-7a68f7eb09d9" providerId="AD" clId="Web-{C5DB0368-7834-75E3-8F49-B070E9708BC0}" dt="2023-07-13T02:53:05.427" v="31" actId="20577"/>
          <ac:spMkLst>
            <pc:docMk/>
            <pc:sldMk cId="3420425360" sldId="290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C5DB0368-7834-75E3-8F49-B070E9708BC0}" dt="2023-07-13T02:53:12.084" v="34" actId="20577"/>
        <pc:sldMkLst>
          <pc:docMk/>
          <pc:sldMk cId="3084793710" sldId="291"/>
        </pc:sldMkLst>
        <pc:spChg chg="mod">
          <ac:chgData name="Gaetan CORIN" userId="S::gaetan.corin@celad.com::79c2d492-1b23-404d-b04b-7a68f7eb09d9" providerId="AD" clId="Web-{C5DB0368-7834-75E3-8F49-B070E9708BC0}" dt="2023-07-13T02:53:12.084" v="34" actId="20577"/>
          <ac:spMkLst>
            <pc:docMk/>
            <pc:sldMk cId="3084793710" sldId="291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C5DB0368-7834-75E3-8F49-B070E9708BC0}" dt="2023-07-13T02:53:16.428" v="35" actId="20577"/>
        <pc:sldMkLst>
          <pc:docMk/>
          <pc:sldMk cId="3146060000" sldId="292"/>
        </pc:sldMkLst>
        <pc:spChg chg="mod">
          <ac:chgData name="Gaetan CORIN" userId="S::gaetan.corin@celad.com::79c2d492-1b23-404d-b04b-7a68f7eb09d9" providerId="AD" clId="Web-{C5DB0368-7834-75E3-8F49-B070E9708BC0}" dt="2023-07-13T02:53:16.428" v="35" actId="20577"/>
          <ac:spMkLst>
            <pc:docMk/>
            <pc:sldMk cId="3146060000" sldId="292"/>
            <ac:spMk id="16" creationId="{BE0B7A33-D066-B1A2-80DE-8126F7FFAC7F}"/>
          </ac:spMkLst>
        </pc:spChg>
      </pc:sldChg>
      <pc:sldChg chg="modSp">
        <pc:chgData name="Gaetan CORIN" userId="S::gaetan.corin@celad.com::79c2d492-1b23-404d-b04b-7a68f7eb09d9" providerId="AD" clId="Web-{C5DB0368-7834-75E3-8F49-B070E9708BC0}" dt="2023-07-13T02:53:21.147" v="37" actId="20577"/>
        <pc:sldMkLst>
          <pc:docMk/>
          <pc:sldMk cId="2094627650" sldId="293"/>
        </pc:sldMkLst>
        <pc:spChg chg="mod">
          <ac:chgData name="Gaetan CORIN" userId="S::gaetan.corin@celad.com::79c2d492-1b23-404d-b04b-7a68f7eb09d9" providerId="AD" clId="Web-{C5DB0368-7834-75E3-8F49-B070E9708BC0}" dt="2023-07-13T02:53:21.147" v="37" actId="20577"/>
          <ac:spMkLst>
            <pc:docMk/>
            <pc:sldMk cId="2094627650" sldId="293"/>
            <ac:spMk id="16" creationId="{BE0B7A33-D066-B1A2-80DE-8126F7FFAC7F}"/>
          </ac:spMkLst>
        </pc:spChg>
      </pc:sldChg>
      <pc:sldChg chg="addSp modSp del">
        <pc:chgData name="Gaetan CORIN" userId="S::gaetan.corin@celad.com::79c2d492-1b23-404d-b04b-7a68f7eb09d9" providerId="AD" clId="Web-{C5DB0368-7834-75E3-8F49-B070E9708BC0}" dt="2023-07-13T02:51:25.795" v="24"/>
        <pc:sldMkLst>
          <pc:docMk/>
          <pc:sldMk cId="1093807816" sldId="294"/>
        </pc:sldMkLst>
        <pc:picChg chg="add mod">
          <ac:chgData name="Gaetan CORIN" userId="S::gaetan.corin@celad.com::79c2d492-1b23-404d-b04b-7a68f7eb09d9" providerId="AD" clId="Web-{C5DB0368-7834-75E3-8F49-B070E9708BC0}" dt="2023-07-13T02:40:02.493" v="17" actId="1076"/>
          <ac:picMkLst>
            <pc:docMk/>
            <pc:sldMk cId="1093807816" sldId="294"/>
            <ac:picMk id="2" creationId="{ED987E6D-117E-1EFD-8940-9C1430D127CF}"/>
          </ac:picMkLst>
        </pc:picChg>
      </pc:sldChg>
      <pc:sldChg chg="addSp delSp modSp add replId addAnim delAnim">
        <pc:chgData name="Gaetan CORIN" userId="S::gaetan.corin@celad.com::79c2d492-1b23-404d-b04b-7a68f7eb09d9" providerId="AD" clId="Web-{C5DB0368-7834-75E3-8F49-B070E9708BC0}" dt="2023-07-13T02:53:25.397" v="39" actId="20577"/>
        <pc:sldMkLst>
          <pc:docMk/>
          <pc:sldMk cId="3402752195" sldId="295"/>
        </pc:sldMkLst>
        <pc:spChg chg="mod">
          <ac:chgData name="Gaetan CORIN" userId="S::gaetan.corin@celad.com::79c2d492-1b23-404d-b04b-7a68f7eb09d9" providerId="AD" clId="Web-{C5DB0368-7834-75E3-8F49-B070E9708BC0}" dt="2023-07-13T02:53:25.397" v="39" actId="20577"/>
          <ac:spMkLst>
            <pc:docMk/>
            <pc:sldMk cId="3402752195" sldId="295"/>
            <ac:spMk id="16" creationId="{BE0B7A33-D066-B1A2-80DE-8126F7FFAC7F}"/>
          </ac:spMkLst>
        </pc:spChg>
        <pc:picChg chg="del">
          <ac:chgData name="Gaetan CORIN" userId="S::gaetan.corin@celad.com::79c2d492-1b23-404d-b04b-7a68f7eb09d9" providerId="AD" clId="Web-{C5DB0368-7834-75E3-8F49-B070E9708BC0}" dt="2023-07-13T02:37:36.218" v="4"/>
          <ac:picMkLst>
            <pc:docMk/>
            <pc:sldMk cId="3402752195" sldId="295"/>
            <ac:picMk id="2" creationId="{ED987E6D-117E-1EFD-8940-9C1430D127CF}"/>
          </ac:picMkLst>
        </pc:picChg>
        <pc:picChg chg="add del mod">
          <ac:chgData name="Gaetan CORIN" userId="S::gaetan.corin@celad.com::79c2d492-1b23-404d-b04b-7a68f7eb09d9" providerId="AD" clId="Web-{C5DB0368-7834-75E3-8F49-B070E9708BC0}" dt="2023-07-13T02:38:08.704" v="9"/>
          <ac:picMkLst>
            <pc:docMk/>
            <pc:sldMk cId="3402752195" sldId="295"/>
            <ac:picMk id="6" creationId="{8BA42D77-7346-7D16-F6E1-B26841B3B17F}"/>
          </ac:picMkLst>
        </pc:picChg>
        <pc:picChg chg="add del mod">
          <ac:chgData name="Gaetan CORIN" userId="S::gaetan.corin@celad.com::79c2d492-1b23-404d-b04b-7a68f7eb09d9" providerId="AD" clId="Web-{C5DB0368-7834-75E3-8F49-B070E9708BC0}" dt="2023-07-13T02:50:40.917" v="19"/>
          <ac:picMkLst>
            <pc:docMk/>
            <pc:sldMk cId="3402752195" sldId="295"/>
            <ac:picMk id="8" creationId="{9B208BF7-58CD-2552-06E6-DC4176A59D6F}"/>
          </ac:picMkLst>
        </pc:picChg>
        <pc:picChg chg="add mod">
          <ac:chgData name="Gaetan CORIN" userId="S::gaetan.corin@celad.com::79c2d492-1b23-404d-b04b-7a68f7eb09d9" providerId="AD" clId="Web-{C5DB0368-7834-75E3-8F49-B070E9708BC0}" dt="2023-07-13T02:51:52.531" v="25" actId="14100"/>
          <ac:picMkLst>
            <pc:docMk/>
            <pc:sldMk cId="3402752195" sldId="295"/>
            <ac:picMk id="9" creationId="{539AE096-4197-6088-6900-36997A376C2E}"/>
          </ac:picMkLst>
        </pc:picChg>
      </pc:sldChg>
      <pc:sldChg chg="addSp delSp modSp add ord replId">
        <pc:chgData name="Gaetan CORIN" userId="S::gaetan.corin@celad.com::79c2d492-1b23-404d-b04b-7a68f7eb09d9" providerId="AD" clId="Web-{C5DB0368-7834-75E3-8F49-B070E9708BC0}" dt="2023-07-13T03:11:42.055" v="245" actId="20577"/>
        <pc:sldMkLst>
          <pc:docMk/>
          <pc:sldMk cId="3850616731" sldId="296"/>
        </pc:sldMkLst>
        <pc:spChg chg="del mod">
          <ac:chgData name="Gaetan CORIN" userId="S::gaetan.corin@celad.com::79c2d492-1b23-404d-b04b-7a68f7eb09d9" providerId="AD" clId="Web-{C5DB0368-7834-75E3-8F49-B070E9708BC0}" dt="2023-07-13T02:54:37.371" v="49"/>
          <ac:spMkLst>
            <pc:docMk/>
            <pc:sldMk cId="3850616731" sldId="296"/>
            <ac:spMk id="3" creationId="{A19B4770-7303-0AFB-8704-88C918619CDB}"/>
          </ac:spMkLst>
        </pc:spChg>
        <pc:spChg chg="add del mod">
          <ac:chgData name="Gaetan CORIN" userId="S::gaetan.corin@celad.com::79c2d492-1b23-404d-b04b-7a68f7eb09d9" providerId="AD" clId="Web-{C5DB0368-7834-75E3-8F49-B070E9708BC0}" dt="2023-07-13T02:54:42.090" v="52"/>
          <ac:spMkLst>
            <pc:docMk/>
            <pc:sldMk cId="3850616731" sldId="296"/>
            <ac:spMk id="8" creationId="{63772634-265D-1851-C609-D2CA6B07B248}"/>
          </ac:spMkLst>
        </pc:spChg>
        <pc:spChg chg="add mod">
          <ac:chgData name="Gaetan CORIN" userId="S::gaetan.corin@celad.com::79c2d492-1b23-404d-b04b-7a68f7eb09d9" providerId="AD" clId="Web-{C5DB0368-7834-75E3-8F49-B070E9708BC0}" dt="2023-07-13T03:11:35.304" v="241" actId="20577"/>
          <ac:spMkLst>
            <pc:docMk/>
            <pc:sldMk cId="3850616731" sldId="296"/>
            <ac:spMk id="10" creationId="{2431F95F-A67F-328B-B982-A453F6C95F1D}"/>
          </ac:spMkLst>
        </pc:spChg>
        <pc:spChg chg="add del mod">
          <ac:chgData name="Gaetan CORIN" userId="S::gaetan.corin@celad.com::79c2d492-1b23-404d-b04b-7a68f7eb09d9" providerId="AD" clId="Web-{C5DB0368-7834-75E3-8F49-B070E9708BC0}" dt="2023-07-13T02:54:54.559" v="60"/>
          <ac:spMkLst>
            <pc:docMk/>
            <pc:sldMk cId="3850616731" sldId="296"/>
            <ac:spMk id="14" creationId="{4E0CB3D0-7B0F-C5D8-88CE-54D453DC5ACC}"/>
          </ac:spMkLst>
        </pc:spChg>
        <pc:spChg chg="mod">
          <ac:chgData name="Gaetan CORIN" userId="S::gaetan.corin@celad.com::79c2d492-1b23-404d-b04b-7a68f7eb09d9" providerId="AD" clId="Web-{C5DB0368-7834-75E3-8F49-B070E9708BC0}" dt="2023-07-13T03:00:06.363" v="192" actId="20577"/>
          <ac:spMkLst>
            <pc:docMk/>
            <pc:sldMk cId="3850616731" sldId="296"/>
            <ac:spMk id="16" creationId="{BE0B7A33-D066-B1A2-80DE-8126F7FFAC7F}"/>
          </ac:spMkLst>
        </pc:spChg>
        <pc:spChg chg="add mod">
          <ac:chgData name="Gaetan CORIN" userId="S::gaetan.corin@celad.com::79c2d492-1b23-404d-b04b-7a68f7eb09d9" providerId="AD" clId="Web-{C5DB0368-7834-75E3-8F49-B070E9708BC0}" dt="2023-07-13T03:11:38.508" v="242" actId="20577"/>
          <ac:spMkLst>
            <pc:docMk/>
            <pc:sldMk cId="3850616731" sldId="296"/>
            <ac:spMk id="17" creationId="{07D5E0C4-28E2-8E6B-4F54-F1CA43849B97}"/>
          </ac:spMkLst>
        </pc:spChg>
        <pc:spChg chg="add mod">
          <ac:chgData name="Gaetan CORIN" userId="S::gaetan.corin@celad.com::79c2d492-1b23-404d-b04b-7a68f7eb09d9" providerId="AD" clId="Web-{C5DB0368-7834-75E3-8F49-B070E9708BC0}" dt="2023-07-13T03:11:42.055" v="245" actId="20577"/>
          <ac:spMkLst>
            <pc:docMk/>
            <pc:sldMk cId="3850616731" sldId="296"/>
            <ac:spMk id="19" creationId="{4D60FC74-224E-E094-C997-3A45ACE7A988}"/>
          </ac:spMkLst>
        </pc:spChg>
        <pc:spChg chg="mod">
          <ac:chgData name="Gaetan CORIN" userId="S::gaetan.corin@celad.com::79c2d492-1b23-404d-b04b-7a68f7eb09d9" providerId="AD" clId="Web-{C5DB0368-7834-75E3-8F49-B070E9708BC0}" dt="2023-07-13T02:54:33.839" v="48" actId="20577"/>
          <ac:spMkLst>
            <pc:docMk/>
            <pc:sldMk cId="3850616731" sldId="296"/>
            <ac:spMk id="20" creationId="{E43213AC-69E6-C0EB-F91E-2E128F46F8B7}"/>
          </ac:spMkLst>
        </pc:spChg>
        <pc:picChg chg="del">
          <ac:chgData name="Gaetan CORIN" userId="S::gaetan.corin@celad.com::79c2d492-1b23-404d-b04b-7a68f7eb09d9" providerId="AD" clId="Web-{C5DB0368-7834-75E3-8F49-B070E9708BC0}" dt="2023-07-13T02:52:54.957" v="28"/>
          <ac:picMkLst>
            <pc:docMk/>
            <pc:sldMk cId="3850616731" sldId="296"/>
            <ac:picMk id="6" creationId="{941C41D0-9694-034C-D697-8D5D14E68D29}"/>
          </ac:picMkLst>
        </pc:picChg>
        <pc:picChg chg="add mod">
          <ac:chgData name="Gaetan CORIN" userId="S::gaetan.corin@celad.com::79c2d492-1b23-404d-b04b-7a68f7eb09d9" providerId="AD" clId="Web-{C5DB0368-7834-75E3-8F49-B070E9708BC0}" dt="2023-07-13T02:57:58.837" v="155" actId="1076"/>
          <ac:picMkLst>
            <pc:docMk/>
            <pc:sldMk cId="3850616731" sldId="296"/>
            <ac:picMk id="13" creationId="{335068BD-4227-5641-6C16-D902EBACD579}"/>
          </ac:picMkLst>
        </pc:picChg>
        <pc:picChg chg="add del mod">
          <ac:chgData name="Gaetan CORIN" userId="S::gaetan.corin@celad.com::79c2d492-1b23-404d-b04b-7a68f7eb09d9" providerId="AD" clId="Web-{C5DB0368-7834-75E3-8F49-B070E9708BC0}" dt="2023-07-13T02:54:54.559" v="59"/>
          <ac:picMkLst>
            <pc:docMk/>
            <pc:sldMk cId="3850616731" sldId="296"/>
            <ac:picMk id="15" creationId="{0B322116-DDAE-6FC3-1440-9C461DD1B821}"/>
          </ac:picMkLst>
        </pc:picChg>
        <pc:picChg chg="add mod">
          <ac:chgData name="Gaetan CORIN" userId="S::gaetan.corin@celad.com::79c2d492-1b23-404d-b04b-7a68f7eb09d9" providerId="AD" clId="Web-{C5DB0368-7834-75E3-8F49-B070E9708BC0}" dt="2023-07-13T02:58:15.151" v="161" actId="1076"/>
          <ac:picMkLst>
            <pc:docMk/>
            <pc:sldMk cId="3850616731" sldId="296"/>
            <ac:picMk id="18" creationId="{DA0A24D6-CF79-2439-EA5E-A8C5307A00AB}"/>
          </ac:picMkLst>
        </pc:picChg>
        <pc:picChg chg="add mod">
          <ac:chgData name="Gaetan CORIN" userId="S::gaetan.corin@celad.com::79c2d492-1b23-404d-b04b-7a68f7eb09d9" providerId="AD" clId="Web-{C5DB0368-7834-75E3-8F49-B070E9708BC0}" dt="2023-07-13T02:59:58.222" v="191" actId="1076"/>
          <ac:picMkLst>
            <pc:docMk/>
            <pc:sldMk cId="3850616731" sldId="296"/>
            <ac:picMk id="21" creationId="{34756FE5-6813-EA92-DCFA-8B520B0DB29D}"/>
          </ac:picMkLst>
        </pc:picChg>
      </pc:sldChg>
      <pc:sldChg chg="modSp add del replId">
        <pc:chgData name="Gaetan CORIN" userId="S::gaetan.corin@celad.com::79c2d492-1b23-404d-b04b-7a68f7eb09d9" providerId="AD" clId="Web-{C5DB0368-7834-75E3-8F49-B070E9708BC0}" dt="2023-07-13T03:05:06.539" v="234"/>
        <pc:sldMkLst>
          <pc:docMk/>
          <pc:sldMk cId="202942172" sldId="297"/>
        </pc:sldMkLst>
        <pc:spChg chg="mod">
          <ac:chgData name="Gaetan CORIN" userId="S::gaetan.corin@celad.com::79c2d492-1b23-404d-b04b-7a68f7eb09d9" providerId="AD" clId="Web-{C5DB0368-7834-75E3-8F49-B070E9708BC0}" dt="2023-07-13T03:00:23.786" v="194" actId="20577"/>
          <ac:spMkLst>
            <pc:docMk/>
            <pc:sldMk cId="202942172" sldId="297"/>
            <ac:spMk id="20" creationId="{E43213AC-69E6-C0EB-F91E-2E128F46F8B7}"/>
          </ac:spMkLst>
        </pc:spChg>
      </pc:sldChg>
      <pc:sldChg chg="addSp delSp modSp add ord replId">
        <pc:chgData name="Gaetan CORIN" userId="S::gaetan.corin@celad.com::79c2d492-1b23-404d-b04b-7a68f7eb09d9" providerId="AD" clId="Web-{C5DB0368-7834-75E3-8F49-B070E9708BC0}" dt="2023-07-13T03:05:00.711" v="233" actId="1076"/>
        <pc:sldMkLst>
          <pc:docMk/>
          <pc:sldMk cId="2562709249" sldId="298"/>
        </pc:sldMkLst>
        <pc:spChg chg="del">
          <ac:chgData name="Gaetan CORIN" userId="S::gaetan.corin@celad.com::79c2d492-1b23-404d-b04b-7a68f7eb09d9" providerId="AD" clId="Web-{C5DB0368-7834-75E3-8F49-B070E9708BC0}" dt="2023-07-13T03:01:32.291" v="199"/>
          <ac:spMkLst>
            <pc:docMk/>
            <pc:sldMk cId="2562709249" sldId="298"/>
            <ac:spMk id="3" creationId="{00000000-0000-0000-0000-000000000000}"/>
          </ac:spMkLst>
        </pc:spChg>
        <pc:spChg chg="add del mod">
          <ac:chgData name="Gaetan CORIN" userId="S::gaetan.corin@celad.com::79c2d492-1b23-404d-b04b-7a68f7eb09d9" providerId="AD" clId="Web-{C5DB0368-7834-75E3-8F49-B070E9708BC0}" dt="2023-07-13T03:01:30.353" v="198"/>
          <ac:spMkLst>
            <pc:docMk/>
            <pc:sldMk cId="2562709249" sldId="298"/>
            <ac:spMk id="5" creationId="{B7984A2A-3B06-3092-B347-4BCB1CE67871}"/>
          </ac:spMkLst>
        </pc:spChg>
        <pc:spChg chg="add del mod">
          <ac:chgData name="Gaetan CORIN" userId="S::gaetan.corin@celad.com::79c2d492-1b23-404d-b04b-7a68f7eb09d9" providerId="AD" clId="Web-{C5DB0368-7834-75E3-8F49-B070E9708BC0}" dt="2023-07-13T03:01:33.978" v="200"/>
          <ac:spMkLst>
            <pc:docMk/>
            <pc:sldMk cId="2562709249" sldId="298"/>
            <ac:spMk id="7" creationId="{A4F3B985-1054-9DA4-714C-3196545597DA}"/>
          </ac:spMkLst>
        </pc:spChg>
        <pc:spChg chg="del">
          <ac:chgData name="Gaetan CORIN" userId="S::gaetan.corin@celad.com::79c2d492-1b23-404d-b04b-7a68f7eb09d9" providerId="AD" clId="Web-{C5DB0368-7834-75E3-8F49-B070E9708BC0}" dt="2023-07-13T03:01:27.822" v="197"/>
          <ac:spMkLst>
            <pc:docMk/>
            <pc:sldMk cId="2562709249" sldId="298"/>
            <ac:spMk id="8" creationId="{FE8A96BE-9322-559E-31B1-3A28865B9479}"/>
          </ac:spMkLst>
        </pc:spChg>
        <pc:spChg chg="del">
          <ac:chgData name="Gaetan CORIN" userId="S::gaetan.corin@celad.com::79c2d492-1b23-404d-b04b-7a68f7eb09d9" providerId="AD" clId="Web-{C5DB0368-7834-75E3-8F49-B070E9708BC0}" dt="2023-07-13T03:01:38.916" v="203"/>
          <ac:spMkLst>
            <pc:docMk/>
            <pc:sldMk cId="2562709249" sldId="298"/>
            <ac:spMk id="9" creationId="{2C63A5F7-894D-44DC-D581-C8A0D78E3D1F}"/>
          </ac:spMkLst>
        </pc:spChg>
        <pc:spChg chg="del">
          <ac:chgData name="Gaetan CORIN" userId="S::gaetan.corin@celad.com::79c2d492-1b23-404d-b04b-7a68f7eb09d9" providerId="AD" clId="Web-{C5DB0368-7834-75E3-8F49-B070E9708BC0}" dt="2023-07-13T03:01:40.744" v="204"/>
          <ac:spMkLst>
            <pc:docMk/>
            <pc:sldMk cId="2562709249" sldId="298"/>
            <ac:spMk id="10" creationId="{CC469FCC-C7A2-F16F-2ECA-A99D7B620844}"/>
          </ac:spMkLst>
        </pc:spChg>
        <pc:spChg chg="del">
          <ac:chgData name="Gaetan CORIN" userId="S::gaetan.corin@celad.com::79c2d492-1b23-404d-b04b-7a68f7eb09d9" providerId="AD" clId="Web-{C5DB0368-7834-75E3-8F49-B070E9708BC0}" dt="2023-07-13T03:01:36.916" v="202"/>
          <ac:spMkLst>
            <pc:docMk/>
            <pc:sldMk cId="2562709249" sldId="298"/>
            <ac:spMk id="11" creationId="{F6011181-0F23-9950-ACD5-720BC6194894}"/>
          </ac:spMkLst>
        </pc:spChg>
        <pc:spChg chg="del">
          <ac:chgData name="Gaetan CORIN" userId="S::gaetan.corin@celad.com::79c2d492-1b23-404d-b04b-7a68f7eb09d9" providerId="AD" clId="Web-{C5DB0368-7834-75E3-8F49-B070E9708BC0}" dt="2023-07-13T03:01:35.541" v="201"/>
          <ac:spMkLst>
            <pc:docMk/>
            <pc:sldMk cId="2562709249" sldId="298"/>
            <ac:spMk id="13" creationId="{9C288D3D-0976-57F2-3E4B-29118D6E9709}"/>
          </ac:spMkLst>
        </pc:spChg>
        <pc:spChg chg="add del mod">
          <ac:chgData name="Gaetan CORIN" userId="S::gaetan.corin@celad.com::79c2d492-1b23-404d-b04b-7a68f7eb09d9" providerId="AD" clId="Web-{C5DB0368-7834-75E3-8F49-B070E9708BC0}" dt="2023-07-13T03:03:14.094" v="214"/>
          <ac:spMkLst>
            <pc:docMk/>
            <pc:sldMk cId="2562709249" sldId="298"/>
            <ac:spMk id="17" creationId="{BAADB9B1-2492-8CEA-9C17-3ACF1B842E2C}"/>
          </ac:spMkLst>
        </pc:spChg>
        <pc:spChg chg="add del mod">
          <ac:chgData name="Gaetan CORIN" userId="S::gaetan.corin@celad.com::79c2d492-1b23-404d-b04b-7a68f7eb09d9" providerId="AD" clId="Web-{C5DB0368-7834-75E3-8F49-B070E9708BC0}" dt="2023-07-13T03:03:37.940" v="220"/>
          <ac:spMkLst>
            <pc:docMk/>
            <pc:sldMk cId="2562709249" sldId="298"/>
            <ac:spMk id="22" creationId="{0F5AACF6-A8A3-B72D-AA61-ABF01C384FBA}"/>
          </ac:spMkLst>
        </pc:spChg>
        <pc:spChg chg="add del mod">
          <ac:chgData name="Gaetan CORIN" userId="S::gaetan.corin@celad.com::79c2d492-1b23-404d-b04b-7a68f7eb09d9" providerId="AD" clId="Web-{C5DB0368-7834-75E3-8F49-B070E9708BC0}" dt="2023-07-13T03:04:19.630" v="224"/>
          <ac:spMkLst>
            <pc:docMk/>
            <pc:sldMk cId="2562709249" sldId="298"/>
            <ac:spMk id="26" creationId="{B2A704CF-13F3-C025-3A6C-84FC61D2479E}"/>
          </ac:spMkLst>
        </pc:spChg>
        <pc:spChg chg="add mod">
          <ac:chgData name="Gaetan CORIN" userId="S::gaetan.corin@celad.com::79c2d492-1b23-404d-b04b-7a68f7eb09d9" providerId="AD" clId="Web-{C5DB0368-7834-75E3-8F49-B070E9708BC0}" dt="2023-07-13T03:05:00.711" v="233" actId="1076"/>
          <ac:spMkLst>
            <pc:docMk/>
            <pc:sldMk cId="2562709249" sldId="298"/>
            <ac:spMk id="28" creationId="{E3B055AB-4C2A-C43B-9242-22ECC084F0AD}"/>
          </ac:spMkLst>
        </pc:spChg>
        <pc:spChg chg="add del mod">
          <ac:chgData name="Gaetan CORIN" userId="S::gaetan.corin@celad.com::79c2d492-1b23-404d-b04b-7a68f7eb09d9" providerId="AD" clId="Web-{C5DB0368-7834-75E3-8F49-B070E9708BC0}" dt="2023-07-13T03:04:30.443" v="229"/>
          <ac:spMkLst>
            <pc:docMk/>
            <pc:sldMk cId="2562709249" sldId="298"/>
            <ac:spMk id="30" creationId="{9AAA5440-4062-A10A-5543-94C617F3DCC8}"/>
          </ac:spMkLst>
        </pc:spChg>
        <pc:picChg chg="add del mod">
          <ac:chgData name="Gaetan CORIN" userId="S::gaetan.corin@celad.com::79c2d492-1b23-404d-b04b-7a68f7eb09d9" providerId="AD" clId="Web-{C5DB0368-7834-75E3-8F49-B070E9708BC0}" dt="2023-07-13T03:02:28.044" v="213"/>
          <ac:picMkLst>
            <pc:docMk/>
            <pc:sldMk cId="2562709249" sldId="298"/>
            <ac:picMk id="20" creationId="{DDC5E40A-A2D4-E7E9-3754-0867B4EA17F3}"/>
          </ac:picMkLst>
        </pc:picChg>
        <pc:picChg chg="add del mod">
          <ac:chgData name="Gaetan CORIN" userId="S::gaetan.corin@celad.com::79c2d492-1b23-404d-b04b-7a68f7eb09d9" providerId="AD" clId="Web-{C5DB0368-7834-75E3-8F49-B070E9708BC0}" dt="2023-07-13T03:03:37.940" v="219"/>
          <ac:picMkLst>
            <pc:docMk/>
            <pc:sldMk cId="2562709249" sldId="298"/>
            <ac:picMk id="24" creationId="{75B74E4F-F48F-77B3-7F33-0948A6F4BED5}"/>
          </ac:picMkLst>
        </pc:picChg>
      </pc:sldChg>
    </pc:docChg>
  </pc:docChgLst>
  <pc:docChgLst>
    <pc:chgData name="Gaetan CORIN" userId="S::gaetan.corin@celad.com::79c2d492-1b23-404d-b04b-7a68f7eb09d9" providerId="AD" clId="Web-{63EB1F23-F32A-CB03-2430-89E8CFD6A2AC}"/>
    <pc:docChg chg="addSld delSld modSld sldOrd">
      <pc:chgData name="Gaetan CORIN" userId="S::gaetan.corin@celad.com::79c2d492-1b23-404d-b04b-7a68f7eb09d9" providerId="AD" clId="Web-{63EB1F23-F32A-CB03-2430-89E8CFD6A2AC}" dt="2023-08-11T04:49:15.155" v="1690" actId="20577"/>
      <pc:docMkLst>
        <pc:docMk/>
      </pc:docMkLst>
      <pc:sldChg chg="addSp modSp">
        <pc:chgData name="Gaetan CORIN" userId="S::gaetan.corin@celad.com::79c2d492-1b23-404d-b04b-7a68f7eb09d9" providerId="AD" clId="Web-{63EB1F23-F32A-CB03-2430-89E8CFD6A2AC}" dt="2023-08-11T02:36:12.901" v="1405" actId="20577"/>
        <pc:sldMkLst>
          <pc:docMk/>
          <pc:sldMk cId="1728782376" sldId="257"/>
        </pc:sldMkLst>
        <pc:spChg chg="add mod">
          <ac:chgData name="Gaetan CORIN" userId="S::gaetan.corin@celad.com::79c2d492-1b23-404d-b04b-7a68f7eb09d9" providerId="AD" clId="Web-{63EB1F23-F32A-CB03-2430-89E8CFD6A2AC}" dt="2023-08-11T02:22:15.828" v="1214" actId="20577"/>
          <ac:spMkLst>
            <pc:docMk/>
            <pc:sldMk cId="1728782376" sldId="257"/>
            <ac:spMk id="2" creationId="{8356F57E-FEAE-84F7-6FEE-0F5E71512B0C}"/>
          </ac:spMkLst>
        </pc:spChg>
        <pc:spChg chg="add mod">
          <ac:chgData name="Gaetan CORIN" userId="S::gaetan.corin@celad.com::79c2d492-1b23-404d-b04b-7a68f7eb09d9" providerId="AD" clId="Web-{63EB1F23-F32A-CB03-2430-89E8CFD6A2AC}" dt="2023-08-11T02:36:12.901" v="1405" actId="20577"/>
          <ac:spMkLst>
            <pc:docMk/>
            <pc:sldMk cId="1728782376" sldId="257"/>
            <ac:spMk id="8" creationId="{67298AA3-AAFB-65BA-776C-D83044BC95FD}"/>
          </ac:spMkLst>
        </pc:spChg>
        <pc:spChg chg="mod">
          <ac:chgData name="Gaetan CORIN" userId="S::gaetan.corin@celad.com::79c2d492-1b23-404d-b04b-7a68f7eb09d9" providerId="AD" clId="Web-{63EB1F23-F32A-CB03-2430-89E8CFD6A2AC}" dt="2023-08-11T02:20:21.274" v="1158" actId="20577"/>
          <ac:spMkLst>
            <pc:docMk/>
            <pc:sldMk cId="1728782376" sldId="257"/>
            <ac:spMk id="10" creationId="{5A7051BD-EE3C-1360-0B3C-C0BA327A12A7}"/>
          </ac:spMkLst>
        </pc:spChg>
        <pc:spChg chg="mod">
          <ac:chgData name="Gaetan CORIN" userId="S::gaetan.corin@celad.com::79c2d492-1b23-404d-b04b-7a68f7eb09d9" providerId="AD" clId="Web-{63EB1F23-F32A-CB03-2430-89E8CFD6A2AC}" dt="2023-08-11T02:35:49.635" v="1391" actId="1076"/>
          <ac:spMkLst>
            <pc:docMk/>
            <pc:sldMk cId="1728782376" sldId="257"/>
            <ac:spMk id="14" creationId="{6C336205-D32B-8948-A4A6-6BCE1A403CF6}"/>
          </ac:spMkLst>
        </pc:spChg>
        <pc:spChg chg="mod">
          <ac:chgData name="Gaetan CORIN" userId="S::gaetan.corin@celad.com::79c2d492-1b23-404d-b04b-7a68f7eb09d9" providerId="AD" clId="Web-{63EB1F23-F32A-CB03-2430-89E8CFD6A2AC}" dt="2023-08-11T02:35:42.072" v="1389" actId="1076"/>
          <ac:spMkLst>
            <pc:docMk/>
            <pc:sldMk cId="1728782376" sldId="257"/>
            <ac:spMk id="17" creationId="{C9039C19-1BAC-56E5-6B95-D4A667917CCC}"/>
          </ac:spMkLst>
        </pc:spChg>
        <pc:spChg chg="mod">
          <ac:chgData name="Gaetan CORIN" userId="S::gaetan.corin@celad.com::79c2d492-1b23-404d-b04b-7a68f7eb09d9" providerId="AD" clId="Web-{63EB1F23-F32A-CB03-2430-89E8CFD6A2AC}" dt="2023-08-11T02:35:36.807" v="1387" actId="1076"/>
          <ac:spMkLst>
            <pc:docMk/>
            <pc:sldMk cId="1728782376" sldId="257"/>
            <ac:spMk id="21" creationId="{DFA5CC0A-21A4-94F2-7D46-7532E3377DD4}"/>
          </ac:spMkLst>
        </pc:spChg>
        <pc:spChg chg="mod">
          <ac:chgData name="Gaetan CORIN" userId="S::gaetan.corin@celad.com::79c2d492-1b23-404d-b04b-7a68f7eb09d9" providerId="AD" clId="Web-{63EB1F23-F32A-CB03-2430-89E8CFD6A2AC}" dt="2023-08-11T02:35:29.978" v="1386" actId="1076"/>
          <ac:spMkLst>
            <pc:docMk/>
            <pc:sldMk cId="1728782376" sldId="257"/>
            <ac:spMk id="23" creationId="{A4EB4B10-76C1-BB19-69FC-76F413128ECB}"/>
          </ac:spMkLst>
        </pc:spChg>
        <pc:picChg chg="add mod">
          <ac:chgData name="Gaetan CORIN" userId="S::gaetan.corin@celad.com::79c2d492-1b23-404d-b04b-7a68f7eb09d9" providerId="AD" clId="Web-{63EB1F23-F32A-CB03-2430-89E8CFD6A2AC}" dt="2023-08-11T02:22:04.359" v="1206" actId="1076"/>
          <ac:picMkLst>
            <pc:docMk/>
            <pc:sldMk cId="1728782376" sldId="257"/>
            <ac:picMk id="3" creationId="{61AB58EE-80EB-0E38-B12E-570643CE7C80}"/>
          </ac:picMkLst>
        </pc:picChg>
        <pc:picChg chg="mod">
          <ac:chgData name="Gaetan CORIN" userId="S::gaetan.corin@celad.com::79c2d492-1b23-404d-b04b-7a68f7eb09d9" providerId="AD" clId="Web-{63EB1F23-F32A-CB03-2430-89E8CFD6A2AC}" dt="2023-08-11T02:35:49.635" v="1392" actId="1076"/>
          <ac:picMkLst>
            <pc:docMk/>
            <pc:sldMk cId="1728782376" sldId="257"/>
            <ac:picMk id="15" creationId="{D571295E-08DC-EE8A-73A4-486E0731E02B}"/>
          </ac:picMkLst>
        </pc:picChg>
        <pc:picChg chg="mod">
          <ac:chgData name="Gaetan CORIN" userId="S::gaetan.corin@celad.com::79c2d492-1b23-404d-b04b-7a68f7eb09d9" providerId="AD" clId="Web-{63EB1F23-F32A-CB03-2430-89E8CFD6A2AC}" dt="2023-08-11T02:35:16.806" v="1384" actId="1076"/>
          <ac:picMkLst>
            <pc:docMk/>
            <pc:sldMk cId="1728782376" sldId="257"/>
            <ac:picMk id="18" creationId="{3FE5C4DE-1603-8FA4-9B9D-411F2BDE439D}"/>
          </ac:picMkLst>
        </pc:picChg>
        <pc:picChg chg="mod">
          <ac:chgData name="Gaetan CORIN" userId="S::gaetan.corin@celad.com::79c2d492-1b23-404d-b04b-7a68f7eb09d9" providerId="AD" clId="Web-{63EB1F23-F32A-CB03-2430-89E8CFD6A2AC}" dt="2023-08-11T02:35:42.088" v="1390" actId="1076"/>
          <ac:picMkLst>
            <pc:docMk/>
            <pc:sldMk cId="1728782376" sldId="257"/>
            <ac:picMk id="19" creationId="{80100127-1ADE-9466-6332-C6461635820F}"/>
          </ac:picMkLst>
        </pc:picChg>
        <pc:picChg chg="mod">
          <ac:chgData name="Gaetan CORIN" userId="S::gaetan.corin@celad.com::79c2d492-1b23-404d-b04b-7a68f7eb09d9" providerId="AD" clId="Web-{63EB1F23-F32A-CB03-2430-89E8CFD6A2AC}" dt="2023-08-11T02:35:36.807" v="1388" actId="1076"/>
          <ac:picMkLst>
            <pc:docMk/>
            <pc:sldMk cId="1728782376" sldId="257"/>
            <ac:picMk id="22" creationId="{49C95150-E8C4-FC7C-CAA0-FE786F5E8B4F}"/>
          </ac:picMkLst>
        </pc:picChg>
        <pc:picChg chg="mod">
          <ac:chgData name="Gaetan CORIN" userId="S::gaetan.corin@celad.com::79c2d492-1b23-404d-b04b-7a68f7eb09d9" providerId="AD" clId="Web-{63EB1F23-F32A-CB03-2430-89E8CFD6A2AC}" dt="2023-08-11T02:35:29.978" v="1385" actId="1076"/>
          <ac:picMkLst>
            <pc:docMk/>
            <pc:sldMk cId="1728782376" sldId="257"/>
            <ac:picMk id="24" creationId="{1771D251-4A38-57D1-6B34-79F892BA14FB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2:36:00.510" v="1396" actId="1076"/>
          <ac:picMkLst>
            <pc:docMk/>
            <pc:sldMk cId="1728782376" sldId="257"/>
            <ac:picMk id="25" creationId="{A08F5694-7294-9710-C654-6AD13046357C}"/>
          </ac:picMkLst>
        </pc:picChg>
      </pc:sldChg>
      <pc:sldChg chg="modSp">
        <pc:chgData name="Gaetan CORIN" userId="S::gaetan.corin@celad.com::79c2d492-1b23-404d-b04b-7a68f7eb09d9" providerId="AD" clId="Web-{63EB1F23-F32A-CB03-2430-89E8CFD6A2AC}" dt="2023-08-10T21:50:09.481" v="1" actId="20577"/>
        <pc:sldMkLst>
          <pc:docMk/>
          <pc:sldMk cId="1407521709" sldId="282"/>
        </pc:sldMkLst>
        <pc:spChg chg="mod">
          <ac:chgData name="Gaetan CORIN" userId="S::gaetan.corin@celad.com::79c2d492-1b23-404d-b04b-7a68f7eb09d9" providerId="AD" clId="Web-{63EB1F23-F32A-CB03-2430-89E8CFD6A2AC}" dt="2023-08-10T21:50:09.481" v="1" actId="20577"/>
          <ac:spMkLst>
            <pc:docMk/>
            <pc:sldMk cId="1407521709" sldId="282"/>
            <ac:spMk id="24" creationId="{D7A83616-DFD7-AA36-3BF7-C9BD523E7B6C}"/>
          </ac:spMkLst>
        </pc:spChg>
      </pc:sldChg>
      <pc:sldChg chg="addSp delSp modSp">
        <pc:chgData name="Gaetan CORIN" userId="S::gaetan.corin@celad.com::79c2d492-1b23-404d-b04b-7a68f7eb09d9" providerId="AD" clId="Web-{63EB1F23-F32A-CB03-2430-89E8CFD6A2AC}" dt="2023-08-11T02:15:33.024" v="1144" actId="20577"/>
        <pc:sldMkLst>
          <pc:docMk/>
          <pc:sldMk cId="2677251799" sldId="283"/>
        </pc:sldMkLst>
        <pc:spChg chg="mod">
          <ac:chgData name="Gaetan CORIN" userId="S::gaetan.corin@celad.com::79c2d492-1b23-404d-b04b-7a68f7eb09d9" providerId="AD" clId="Web-{63EB1F23-F32A-CB03-2430-89E8CFD6A2AC}" dt="2023-08-11T01:13:17.014" v="984" actId="14100"/>
          <ac:spMkLst>
            <pc:docMk/>
            <pc:sldMk cId="2677251799" sldId="283"/>
            <ac:spMk id="6" creationId="{F0FAC958-62A5-BD6F-CE71-7F6A0E7E5426}"/>
          </ac:spMkLst>
        </pc:spChg>
        <pc:spChg chg="mod">
          <ac:chgData name="Gaetan CORIN" userId="S::gaetan.corin@celad.com::79c2d492-1b23-404d-b04b-7a68f7eb09d9" providerId="AD" clId="Web-{63EB1F23-F32A-CB03-2430-89E8CFD6A2AC}" dt="2023-08-10T23:46:25.692" v="53" actId="14100"/>
          <ac:spMkLst>
            <pc:docMk/>
            <pc:sldMk cId="2677251799" sldId="283"/>
            <ac:spMk id="13" creationId="{B81E3D29-C059-0D81-B813-1EE397593C6D}"/>
          </ac:spMkLst>
        </pc:spChg>
        <pc:spChg chg="add mod">
          <ac:chgData name="Gaetan CORIN" userId="S::gaetan.corin@celad.com::79c2d492-1b23-404d-b04b-7a68f7eb09d9" providerId="AD" clId="Web-{63EB1F23-F32A-CB03-2430-89E8CFD6A2AC}" dt="2023-08-10T23:49:59.440" v="88" actId="1076"/>
          <ac:spMkLst>
            <pc:docMk/>
            <pc:sldMk cId="2677251799" sldId="283"/>
            <ac:spMk id="17" creationId="{FCAA1D1E-F4F6-4650-3B3B-3DA0496F7C04}"/>
          </ac:spMkLst>
        </pc:spChg>
        <pc:spChg chg="add mod">
          <ac:chgData name="Gaetan CORIN" userId="S::gaetan.corin@celad.com::79c2d492-1b23-404d-b04b-7a68f7eb09d9" providerId="AD" clId="Web-{63EB1F23-F32A-CB03-2430-89E8CFD6A2AC}" dt="2023-08-11T02:15:33.024" v="1144" actId="20577"/>
          <ac:spMkLst>
            <pc:docMk/>
            <pc:sldMk cId="2677251799" sldId="283"/>
            <ac:spMk id="21" creationId="{BF6C781A-DA29-BE87-E290-5D880ED70103}"/>
          </ac:spMkLst>
        </pc:spChg>
        <pc:spChg chg="mod">
          <ac:chgData name="Gaetan CORIN" userId="S::gaetan.corin@celad.com::79c2d492-1b23-404d-b04b-7a68f7eb09d9" providerId="AD" clId="Web-{63EB1F23-F32A-CB03-2430-89E8CFD6A2AC}" dt="2023-08-10T23:44:58.408" v="41" actId="20577"/>
          <ac:spMkLst>
            <pc:docMk/>
            <pc:sldMk cId="2677251799" sldId="283"/>
            <ac:spMk id="23" creationId="{DE6034EB-74E1-1B1E-F689-1D6DFC0C3C14}"/>
          </ac:spMkLst>
        </pc:spChg>
        <pc:picChg chg="add del mod">
          <ac:chgData name="Gaetan CORIN" userId="S::gaetan.corin@celad.com::79c2d492-1b23-404d-b04b-7a68f7eb09d9" providerId="AD" clId="Web-{63EB1F23-F32A-CB03-2430-89E8CFD6A2AC}" dt="2023-08-10T23:40:59.206" v="24"/>
          <ac:picMkLst>
            <pc:docMk/>
            <pc:sldMk cId="2677251799" sldId="283"/>
            <ac:picMk id="2" creationId="{33588CF9-8164-19DC-D4E0-57C927400B60}"/>
          </ac:picMkLst>
        </pc:picChg>
        <pc:picChg chg="del">
          <ac:chgData name="Gaetan CORIN" userId="S::gaetan.corin@celad.com::79c2d492-1b23-404d-b04b-7a68f7eb09d9" providerId="AD" clId="Web-{63EB1F23-F32A-CB03-2430-89E8CFD6A2AC}" dt="2023-08-10T23:39:24.513" v="4"/>
          <ac:picMkLst>
            <pc:docMk/>
            <pc:sldMk cId="2677251799" sldId="283"/>
            <ac:picMk id="3" creationId="{6E4E30C3-2B43-B863-3AA0-8638F91718DF}"/>
          </ac:picMkLst>
        </pc:picChg>
        <pc:picChg chg="del">
          <ac:chgData name="Gaetan CORIN" userId="S::gaetan.corin@celad.com::79c2d492-1b23-404d-b04b-7a68f7eb09d9" providerId="AD" clId="Web-{63EB1F23-F32A-CB03-2430-89E8CFD6A2AC}" dt="2023-08-10T23:40:29.221" v="20"/>
          <ac:picMkLst>
            <pc:docMk/>
            <pc:sldMk cId="2677251799" sldId="283"/>
            <ac:picMk id="8" creationId="{ACF2E622-FE06-0B0A-89AA-0247AB7DECB8}"/>
          </ac:picMkLst>
        </pc:picChg>
        <pc:picChg chg="del mod">
          <ac:chgData name="Gaetan CORIN" userId="S::gaetan.corin@celad.com::79c2d492-1b23-404d-b04b-7a68f7eb09d9" providerId="AD" clId="Web-{63EB1F23-F32A-CB03-2430-89E8CFD6A2AC}" dt="2023-08-10T23:40:27.924" v="19"/>
          <ac:picMkLst>
            <pc:docMk/>
            <pc:sldMk cId="2677251799" sldId="283"/>
            <ac:picMk id="9" creationId="{60CCE135-98F1-DAF1-16A9-115D75C34082}"/>
          </ac:picMkLst>
        </pc:picChg>
        <pc:picChg chg="add del mod">
          <ac:chgData name="Gaetan CORIN" userId="S::gaetan.corin@celad.com::79c2d492-1b23-404d-b04b-7a68f7eb09d9" providerId="AD" clId="Web-{63EB1F23-F32A-CB03-2430-89E8CFD6A2AC}" dt="2023-08-10T23:46:55.976" v="59"/>
          <ac:picMkLst>
            <pc:docMk/>
            <pc:sldMk cId="2677251799" sldId="283"/>
            <ac:picMk id="10" creationId="{BDF2E5B8-7229-5539-F597-A98269594387}"/>
          </ac:picMkLst>
        </pc:picChg>
        <pc:picChg chg="mod">
          <ac:chgData name="Gaetan CORIN" userId="S::gaetan.corin@celad.com::79c2d492-1b23-404d-b04b-7a68f7eb09d9" providerId="AD" clId="Web-{63EB1F23-F32A-CB03-2430-89E8CFD6A2AC}" dt="2023-08-10T23:49:54.018" v="86" actId="1076"/>
          <ac:picMkLst>
            <pc:docMk/>
            <pc:sldMk cId="2677251799" sldId="283"/>
            <ac:picMk id="12" creationId="{81DE31E8-F8DA-B703-E065-6E8CCA67346D}"/>
          </ac:picMkLst>
        </pc:picChg>
        <pc:picChg chg="mod">
          <ac:chgData name="Gaetan CORIN" userId="S::gaetan.corin@celad.com::79c2d492-1b23-404d-b04b-7a68f7eb09d9" providerId="AD" clId="Web-{63EB1F23-F32A-CB03-2430-89E8CFD6A2AC}" dt="2023-08-10T23:45:55.754" v="48" actId="1076"/>
          <ac:picMkLst>
            <pc:docMk/>
            <pc:sldMk cId="2677251799" sldId="283"/>
            <ac:picMk id="14" creationId="{659994F3-66B9-DACC-530C-330D2A4C1AAB}"/>
          </ac:picMkLst>
        </pc:picChg>
        <pc:picChg chg="add mod">
          <ac:chgData name="Gaetan CORIN" userId="S::gaetan.corin@celad.com::79c2d492-1b23-404d-b04b-7a68f7eb09d9" providerId="AD" clId="Web-{63EB1F23-F32A-CB03-2430-89E8CFD6A2AC}" dt="2023-08-10T23:50:07.346" v="91" actId="1076"/>
          <ac:picMkLst>
            <pc:docMk/>
            <pc:sldMk cId="2677251799" sldId="283"/>
            <ac:picMk id="18" creationId="{2A21151A-2261-A09A-8A10-308861DB3AE0}"/>
          </ac:picMkLst>
        </pc:picChg>
        <pc:picChg chg="add mod">
          <ac:chgData name="Gaetan CORIN" userId="S::gaetan.corin@celad.com::79c2d492-1b23-404d-b04b-7a68f7eb09d9" providerId="AD" clId="Web-{63EB1F23-F32A-CB03-2430-89E8CFD6A2AC}" dt="2023-08-10T23:49:22.406" v="82" actId="1076"/>
          <ac:picMkLst>
            <pc:docMk/>
            <pc:sldMk cId="2677251799" sldId="283"/>
            <ac:picMk id="19" creationId="{603F0155-EFD6-D570-7F45-D8AD3ABE6F29}"/>
          </ac:picMkLst>
        </pc:picChg>
      </pc:sldChg>
      <pc:sldChg chg="del">
        <pc:chgData name="Gaetan CORIN" userId="S::gaetan.corin@celad.com::79c2d492-1b23-404d-b04b-7a68f7eb09d9" providerId="AD" clId="Web-{63EB1F23-F32A-CB03-2430-89E8CFD6A2AC}" dt="2023-08-11T00:58:05.529" v="853"/>
        <pc:sldMkLst>
          <pc:docMk/>
          <pc:sldMk cId="2855177325" sldId="284"/>
        </pc:sldMkLst>
      </pc:sldChg>
      <pc:sldChg chg="del">
        <pc:chgData name="Gaetan CORIN" userId="S::gaetan.corin@celad.com::79c2d492-1b23-404d-b04b-7a68f7eb09d9" providerId="AD" clId="Web-{63EB1F23-F32A-CB03-2430-89E8CFD6A2AC}" dt="2023-08-11T00:58:07.889" v="854"/>
        <pc:sldMkLst>
          <pc:docMk/>
          <pc:sldMk cId="3672492747" sldId="285"/>
        </pc:sldMkLst>
      </pc:sldChg>
      <pc:sldChg chg="addSp delSp modSp">
        <pc:chgData name="Gaetan CORIN" userId="S::gaetan.corin@celad.com::79c2d492-1b23-404d-b04b-7a68f7eb09d9" providerId="AD" clId="Web-{63EB1F23-F32A-CB03-2430-89E8CFD6A2AC}" dt="2023-08-11T02:34:56.384" v="1382" actId="1076"/>
        <pc:sldMkLst>
          <pc:docMk/>
          <pc:sldMk cId="1378626431" sldId="286"/>
        </pc:sldMkLst>
        <pc:picChg chg="del">
          <ac:chgData name="Gaetan CORIN" userId="S::gaetan.corin@celad.com::79c2d492-1b23-404d-b04b-7a68f7eb09d9" providerId="AD" clId="Web-{63EB1F23-F32A-CB03-2430-89E8CFD6A2AC}" dt="2023-08-11T02:34:26.664" v="1377"/>
          <ac:picMkLst>
            <pc:docMk/>
            <pc:sldMk cId="1378626431" sldId="286"/>
            <ac:picMk id="2" creationId="{C749B407-981A-4394-2267-2AABD1DF5FDF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2:34:56.384" v="1382" actId="1076"/>
          <ac:picMkLst>
            <pc:docMk/>
            <pc:sldMk cId="1378626431" sldId="286"/>
            <ac:picMk id="3" creationId="{F0F8CC4B-38DA-2450-6B37-E53FAB66192A}"/>
          </ac:picMkLst>
        </pc:picChg>
      </pc:sldChg>
      <pc:sldChg chg="modSp">
        <pc:chgData name="Gaetan CORIN" userId="S::gaetan.corin@celad.com::79c2d492-1b23-404d-b04b-7a68f7eb09d9" providerId="AD" clId="Web-{63EB1F23-F32A-CB03-2430-89E8CFD6A2AC}" dt="2023-08-11T02:57:22.535" v="1444" actId="20577"/>
        <pc:sldMkLst>
          <pc:docMk/>
          <pc:sldMk cId="2530954171" sldId="287"/>
        </pc:sldMkLst>
        <pc:spChg chg="mod">
          <ac:chgData name="Gaetan CORIN" userId="S::gaetan.corin@celad.com::79c2d492-1b23-404d-b04b-7a68f7eb09d9" providerId="AD" clId="Web-{63EB1F23-F32A-CB03-2430-89E8CFD6A2AC}" dt="2023-08-11T02:57:22.535" v="1444" actId="20577"/>
          <ac:spMkLst>
            <pc:docMk/>
            <pc:sldMk cId="2530954171" sldId="287"/>
            <ac:spMk id="3" creationId="{A19B4770-7303-0AFB-8704-88C918619CDB}"/>
          </ac:spMkLst>
        </pc:spChg>
      </pc:sldChg>
      <pc:sldChg chg="addSp delSp modSp">
        <pc:chgData name="Gaetan CORIN" userId="S::gaetan.corin@celad.com::79c2d492-1b23-404d-b04b-7a68f7eb09d9" providerId="AD" clId="Web-{63EB1F23-F32A-CB03-2430-89E8CFD6A2AC}" dt="2023-08-11T04:23:31.030" v="1513" actId="1076"/>
        <pc:sldMkLst>
          <pc:docMk/>
          <pc:sldMk cId="2375366470" sldId="288"/>
        </pc:sldMkLst>
        <pc:spChg chg="mod">
          <ac:chgData name="Gaetan CORIN" userId="S::gaetan.corin@celad.com::79c2d492-1b23-404d-b04b-7a68f7eb09d9" providerId="AD" clId="Web-{63EB1F23-F32A-CB03-2430-89E8CFD6A2AC}" dt="2023-08-11T02:57:31.770" v="1445" actId="20577"/>
          <ac:spMkLst>
            <pc:docMk/>
            <pc:sldMk cId="2375366470" sldId="288"/>
            <ac:spMk id="3" creationId="{A19B4770-7303-0AFB-8704-88C918619CDB}"/>
          </ac:spMkLst>
        </pc:spChg>
        <pc:picChg chg="add mod ord">
          <ac:chgData name="Gaetan CORIN" userId="S::gaetan.corin@celad.com::79c2d492-1b23-404d-b04b-7a68f7eb09d9" providerId="AD" clId="Web-{63EB1F23-F32A-CB03-2430-89E8CFD6A2AC}" dt="2023-08-11T04:23:31.030" v="1513" actId="1076"/>
          <ac:picMkLst>
            <pc:docMk/>
            <pc:sldMk cId="2375366470" sldId="288"/>
            <ac:picMk id="2" creationId="{2E43852F-D147-03E0-1C4C-DEEDB51A0DC3}"/>
          </ac:picMkLst>
        </pc:picChg>
        <pc:picChg chg="add del mod">
          <ac:chgData name="Gaetan CORIN" userId="S::gaetan.corin@celad.com::79c2d492-1b23-404d-b04b-7a68f7eb09d9" providerId="AD" clId="Web-{63EB1F23-F32A-CB03-2430-89E8CFD6A2AC}" dt="2023-08-11T03:48:50.169" v="1491"/>
          <ac:picMkLst>
            <pc:docMk/>
            <pc:sldMk cId="2375366470" sldId="288"/>
            <ac:picMk id="2" creationId="{780A5CD3-E87E-A75C-F976-08CD00849F63}"/>
          </ac:picMkLst>
        </pc:picChg>
        <pc:picChg chg="del">
          <ac:chgData name="Gaetan CORIN" userId="S::gaetan.corin@celad.com::79c2d492-1b23-404d-b04b-7a68f7eb09d9" providerId="AD" clId="Web-{63EB1F23-F32A-CB03-2430-89E8CFD6A2AC}" dt="2023-08-11T03:42:53.140" v="1483"/>
          <ac:picMkLst>
            <pc:docMk/>
            <pc:sldMk cId="2375366470" sldId="288"/>
            <ac:picMk id="6" creationId="{941C41D0-9694-034C-D697-8D5D14E68D29}"/>
          </ac:picMkLst>
        </pc:picChg>
        <pc:picChg chg="add del mod ord">
          <ac:chgData name="Gaetan CORIN" userId="S::gaetan.corin@celad.com::79c2d492-1b23-404d-b04b-7a68f7eb09d9" providerId="AD" clId="Web-{63EB1F23-F32A-CB03-2430-89E8CFD6A2AC}" dt="2023-08-11T04:22:56.466" v="1508"/>
          <ac:picMkLst>
            <pc:docMk/>
            <pc:sldMk cId="2375366470" sldId="288"/>
            <ac:picMk id="8" creationId="{2ADE2056-9BE6-3D3F-6BB9-762971C2095D}"/>
          </ac:picMkLst>
        </pc:picChg>
      </pc:sldChg>
      <pc:sldChg chg="modSp del">
        <pc:chgData name="Gaetan CORIN" userId="S::gaetan.corin@celad.com::79c2d492-1b23-404d-b04b-7a68f7eb09d9" providerId="AD" clId="Web-{63EB1F23-F32A-CB03-2430-89E8CFD6A2AC}" dt="2023-08-11T04:27:03.556" v="1531"/>
        <pc:sldMkLst>
          <pc:docMk/>
          <pc:sldMk cId="1032568118" sldId="289"/>
        </pc:sldMkLst>
        <pc:spChg chg="mod">
          <ac:chgData name="Gaetan CORIN" userId="S::gaetan.corin@celad.com::79c2d492-1b23-404d-b04b-7a68f7eb09d9" providerId="AD" clId="Web-{63EB1F23-F32A-CB03-2430-89E8CFD6A2AC}" dt="2023-08-11T03:27:07.750" v="1480" actId="20577"/>
          <ac:spMkLst>
            <pc:docMk/>
            <pc:sldMk cId="1032568118" sldId="289"/>
            <ac:spMk id="3" creationId="{A19B4770-7303-0AFB-8704-88C918619CDB}"/>
          </ac:spMkLst>
        </pc:spChg>
      </pc:sldChg>
      <pc:sldChg chg="modSp">
        <pc:chgData name="Gaetan CORIN" userId="S::gaetan.corin@celad.com::79c2d492-1b23-404d-b04b-7a68f7eb09d9" providerId="AD" clId="Web-{63EB1F23-F32A-CB03-2430-89E8CFD6A2AC}" dt="2023-08-11T04:49:15.155" v="1690" actId="20577"/>
        <pc:sldMkLst>
          <pc:docMk/>
          <pc:sldMk cId="3850616731" sldId="296"/>
        </pc:sldMkLst>
        <pc:spChg chg="mod">
          <ac:chgData name="Gaetan CORIN" userId="S::gaetan.corin@celad.com::79c2d492-1b23-404d-b04b-7a68f7eb09d9" providerId="AD" clId="Web-{63EB1F23-F32A-CB03-2430-89E8CFD6A2AC}" dt="2023-08-11T04:34:07.874" v="1673" actId="1076"/>
          <ac:spMkLst>
            <pc:docMk/>
            <pc:sldMk cId="3850616731" sldId="296"/>
            <ac:spMk id="10" creationId="{2431F95F-A67F-328B-B982-A453F6C95F1D}"/>
          </ac:spMkLst>
        </pc:spChg>
        <pc:spChg chg="mod">
          <ac:chgData name="Gaetan CORIN" userId="S::gaetan.corin@celad.com::79c2d492-1b23-404d-b04b-7a68f7eb09d9" providerId="AD" clId="Web-{63EB1F23-F32A-CB03-2430-89E8CFD6A2AC}" dt="2023-08-11T04:34:02.609" v="1672" actId="1076"/>
          <ac:spMkLst>
            <pc:docMk/>
            <pc:sldMk cId="3850616731" sldId="296"/>
            <ac:spMk id="17" creationId="{07D5E0C4-28E2-8E6B-4F54-F1CA43849B97}"/>
          </ac:spMkLst>
        </pc:spChg>
        <pc:spChg chg="mod">
          <ac:chgData name="Gaetan CORIN" userId="S::gaetan.corin@celad.com::79c2d492-1b23-404d-b04b-7a68f7eb09d9" providerId="AD" clId="Web-{63EB1F23-F32A-CB03-2430-89E8CFD6A2AC}" dt="2023-08-11T04:49:15.155" v="1690" actId="20577"/>
          <ac:spMkLst>
            <pc:docMk/>
            <pc:sldMk cId="3850616731" sldId="296"/>
            <ac:spMk id="19" creationId="{4D60FC74-224E-E094-C997-3A45ACE7A988}"/>
          </ac:spMkLst>
        </pc:spChg>
        <pc:spChg chg="mod">
          <ac:chgData name="Gaetan CORIN" userId="S::gaetan.corin@celad.com::79c2d492-1b23-404d-b04b-7a68f7eb09d9" providerId="AD" clId="Web-{63EB1F23-F32A-CB03-2430-89E8CFD6A2AC}" dt="2023-08-11T04:28:42.497" v="1542" actId="20577"/>
          <ac:spMkLst>
            <pc:docMk/>
            <pc:sldMk cId="3850616731" sldId="296"/>
            <ac:spMk id="20" creationId="{E43213AC-69E6-C0EB-F91E-2E128F46F8B7}"/>
          </ac:spMkLst>
        </pc:spChg>
        <pc:picChg chg="mod">
          <ac:chgData name="Gaetan CORIN" userId="S::gaetan.corin@celad.com::79c2d492-1b23-404d-b04b-7a68f7eb09d9" providerId="AD" clId="Web-{63EB1F23-F32A-CB03-2430-89E8CFD6A2AC}" dt="2023-08-11T04:34:07.874" v="1674" actId="1076"/>
          <ac:picMkLst>
            <pc:docMk/>
            <pc:sldMk cId="3850616731" sldId="296"/>
            <ac:picMk id="13" creationId="{335068BD-4227-5641-6C16-D902EBACD579}"/>
          </ac:picMkLst>
        </pc:picChg>
        <pc:picChg chg="mod">
          <ac:chgData name="Gaetan CORIN" userId="S::gaetan.corin@celad.com::79c2d492-1b23-404d-b04b-7a68f7eb09d9" providerId="AD" clId="Web-{63EB1F23-F32A-CB03-2430-89E8CFD6A2AC}" dt="2023-08-11T04:34:02.593" v="1671" actId="1076"/>
          <ac:picMkLst>
            <pc:docMk/>
            <pc:sldMk cId="3850616731" sldId="296"/>
            <ac:picMk id="18" creationId="{DA0A24D6-CF79-2439-EA5E-A8C5307A00AB}"/>
          </ac:picMkLst>
        </pc:picChg>
        <pc:picChg chg="mod">
          <ac:chgData name="Gaetan CORIN" userId="S::gaetan.corin@celad.com::79c2d492-1b23-404d-b04b-7a68f7eb09d9" providerId="AD" clId="Web-{63EB1F23-F32A-CB03-2430-89E8CFD6A2AC}" dt="2023-08-11T04:34:14.203" v="1676" actId="1076"/>
          <ac:picMkLst>
            <pc:docMk/>
            <pc:sldMk cId="3850616731" sldId="296"/>
            <ac:picMk id="21" creationId="{34756FE5-6813-EA92-DCFA-8B520B0DB29D}"/>
          </ac:picMkLst>
        </pc:picChg>
      </pc:sldChg>
      <pc:sldChg chg="add del ord replId">
        <pc:chgData name="Gaetan CORIN" userId="S::gaetan.corin@celad.com::79c2d492-1b23-404d-b04b-7a68f7eb09d9" providerId="AD" clId="Web-{63EB1F23-F32A-CB03-2430-89E8CFD6A2AC}" dt="2023-08-11T02:22:56.657" v="1219"/>
        <pc:sldMkLst>
          <pc:docMk/>
          <pc:sldMk cId="423385251" sldId="299"/>
        </pc:sldMkLst>
      </pc:sldChg>
      <pc:sldChg chg="addSp delSp modSp add replId">
        <pc:chgData name="Gaetan CORIN" userId="S::gaetan.corin@celad.com::79c2d492-1b23-404d-b04b-7a68f7eb09d9" providerId="AD" clId="Web-{63EB1F23-F32A-CB03-2430-89E8CFD6A2AC}" dt="2023-08-11T02:16:42.900" v="1153" actId="20577"/>
        <pc:sldMkLst>
          <pc:docMk/>
          <pc:sldMk cId="934512831" sldId="300"/>
        </pc:sldMkLst>
        <pc:spChg chg="add del mod">
          <ac:chgData name="Gaetan CORIN" userId="S::gaetan.corin@celad.com::79c2d492-1b23-404d-b04b-7a68f7eb09d9" providerId="AD" clId="Web-{63EB1F23-F32A-CB03-2430-89E8CFD6A2AC}" dt="2023-08-10T23:51:29.601" v="103"/>
          <ac:spMkLst>
            <pc:docMk/>
            <pc:sldMk cId="934512831" sldId="300"/>
            <ac:spMk id="3" creationId="{BCCCB5B2-AD8C-390C-1BB2-B22F79BF72FF}"/>
          </ac:spMkLst>
        </pc:spChg>
        <pc:spChg chg="del">
          <ac:chgData name="Gaetan CORIN" userId="S::gaetan.corin@celad.com::79c2d492-1b23-404d-b04b-7a68f7eb09d9" providerId="AD" clId="Web-{63EB1F23-F32A-CB03-2430-89E8CFD6A2AC}" dt="2023-08-10T23:51:31.992" v="104"/>
          <ac:spMkLst>
            <pc:docMk/>
            <pc:sldMk cId="934512831" sldId="300"/>
            <ac:spMk id="6" creationId="{F0FAC958-62A5-BD6F-CE71-7F6A0E7E5426}"/>
          </ac:spMkLst>
        </pc:spChg>
        <pc:spChg chg="add mod">
          <ac:chgData name="Gaetan CORIN" userId="S::gaetan.corin@celad.com::79c2d492-1b23-404d-b04b-7a68f7eb09d9" providerId="AD" clId="Web-{63EB1F23-F32A-CB03-2430-89E8CFD6A2AC}" dt="2023-08-10T23:53:55.749" v="179" actId="20577"/>
          <ac:spMkLst>
            <pc:docMk/>
            <pc:sldMk cId="934512831" sldId="300"/>
            <ac:spMk id="10" creationId="{E01A990F-533E-08AE-4419-48173097C3A1}"/>
          </ac:spMkLst>
        </pc:spChg>
        <pc:spChg chg="mod">
          <ac:chgData name="Gaetan CORIN" userId="S::gaetan.corin@celad.com::79c2d492-1b23-404d-b04b-7a68f7eb09d9" providerId="AD" clId="Web-{63EB1F23-F32A-CB03-2430-89E8CFD6A2AC}" dt="2023-08-11T02:16:23.791" v="1151" actId="14100"/>
          <ac:spMkLst>
            <pc:docMk/>
            <pc:sldMk cId="934512831" sldId="300"/>
            <ac:spMk id="13" creationId="{B81E3D29-C059-0D81-B813-1EE397593C6D}"/>
          </ac:spMkLst>
        </pc:spChg>
        <pc:spChg chg="del mod">
          <ac:chgData name="Gaetan CORIN" userId="S::gaetan.corin@celad.com::79c2d492-1b23-404d-b04b-7a68f7eb09d9" providerId="AD" clId="Web-{63EB1F23-F32A-CB03-2430-89E8CFD6A2AC}" dt="2023-08-10T23:51:38.601" v="108"/>
          <ac:spMkLst>
            <pc:docMk/>
            <pc:sldMk cId="934512831" sldId="300"/>
            <ac:spMk id="17" creationId="{FCAA1D1E-F4F6-4650-3B3B-3DA0496F7C04}"/>
          </ac:spMkLst>
        </pc:spChg>
        <pc:spChg chg="mod">
          <ac:chgData name="Gaetan CORIN" userId="S::gaetan.corin@celad.com::79c2d492-1b23-404d-b04b-7a68f7eb09d9" providerId="AD" clId="Web-{63EB1F23-F32A-CB03-2430-89E8CFD6A2AC}" dt="2023-08-11T00:44:46.917" v="708" actId="20577"/>
          <ac:spMkLst>
            <pc:docMk/>
            <pc:sldMk cId="934512831" sldId="300"/>
            <ac:spMk id="20" creationId="{E43213AC-69E6-C0EB-F91E-2E128F46F8B7}"/>
          </ac:spMkLst>
        </pc:spChg>
        <pc:spChg chg="add mod">
          <ac:chgData name="Gaetan CORIN" userId="S::gaetan.corin@celad.com::79c2d492-1b23-404d-b04b-7a68f7eb09d9" providerId="AD" clId="Web-{63EB1F23-F32A-CB03-2430-89E8CFD6A2AC}" dt="2023-08-11T02:16:42.900" v="1153" actId="20577"/>
          <ac:spMkLst>
            <pc:docMk/>
            <pc:sldMk cId="934512831" sldId="300"/>
            <ac:spMk id="21" creationId="{6B7551E5-C1E7-ADB4-8646-F952D8982D39}"/>
          </ac:spMkLst>
        </pc:spChg>
        <pc:spChg chg="add mod">
          <ac:chgData name="Gaetan CORIN" userId="S::gaetan.corin@celad.com::79c2d492-1b23-404d-b04b-7a68f7eb09d9" providerId="AD" clId="Web-{63EB1F23-F32A-CB03-2430-89E8CFD6A2AC}" dt="2023-08-11T00:37:10.183" v="666" actId="20577"/>
          <ac:spMkLst>
            <pc:docMk/>
            <pc:sldMk cId="934512831" sldId="300"/>
            <ac:spMk id="22" creationId="{9C3DDFFA-C018-70C4-61DD-0B4274839C05}"/>
          </ac:spMkLst>
        </pc:spChg>
        <pc:spChg chg="del">
          <ac:chgData name="Gaetan CORIN" userId="S::gaetan.corin@celad.com::79c2d492-1b23-404d-b04b-7a68f7eb09d9" providerId="AD" clId="Web-{63EB1F23-F32A-CB03-2430-89E8CFD6A2AC}" dt="2023-08-10T23:51:11.772" v="93"/>
          <ac:spMkLst>
            <pc:docMk/>
            <pc:sldMk cId="934512831" sldId="300"/>
            <ac:spMk id="23" creationId="{DE6034EB-74E1-1B1E-F689-1D6DFC0C3C14}"/>
          </ac:spMkLst>
        </pc:spChg>
        <pc:picChg chg="add del mod">
          <ac:chgData name="Gaetan CORIN" userId="S::gaetan.corin@celad.com::79c2d492-1b23-404d-b04b-7a68f7eb09d9" providerId="AD" clId="Web-{63EB1F23-F32A-CB03-2430-89E8CFD6A2AC}" dt="2023-08-11T00:34:23.896" v="633"/>
          <ac:picMkLst>
            <pc:docMk/>
            <pc:sldMk cId="934512831" sldId="300"/>
            <ac:picMk id="8" creationId="{440183F9-229E-93E7-73E0-7B7432D66AAF}"/>
          </ac:picMkLst>
        </pc:picChg>
        <pc:picChg chg="del">
          <ac:chgData name="Gaetan CORIN" userId="S::gaetan.corin@celad.com::79c2d492-1b23-404d-b04b-7a68f7eb09d9" providerId="AD" clId="Web-{63EB1F23-F32A-CB03-2430-89E8CFD6A2AC}" dt="2023-08-10T23:51:42.336" v="109"/>
          <ac:picMkLst>
            <pc:docMk/>
            <pc:sldMk cId="934512831" sldId="300"/>
            <ac:picMk id="12" creationId="{81DE31E8-F8DA-B703-E065-6E8CCA67346D}"/>
          </ac:picMkLst>
        </pc:picChg>
        <pc:picChg chg="mod">
          <ac:chgData name="Gaetan CORIN" userId="S::gaetan.corin@celad.com::79c2d492-1b23-404d-b04b-7a68f7eb09d9" providerId="AD" clId="Web-{63EB1F23-F32A-CB03-2430-89E8CFD6A2AC}" dt="2023-08-11T00:50:21.697" v="775" actId="1076"/>
          <ac:picMkLst>
            <pc:docMk/>
            <pc:sldMk cId="934512831" sldId="300"/>
            <ac:picMk id="14" creationId="{659994F3-66B9-DACC-530C-330D2A4C1AAB}"/>
          </ac:picMkLst>
        </pc:picChg>
        <pc:picChg chg="add mod">
          <ac:chgData name="Gaetan CORIN" userId="S::gaetan.corin@celad.com::79c2d492-1b23-404d-b04b-7a68f7eb09d9" providerId="AD" clId="Web-{63EB1F23-F32A-CB03-2430-89E8CFD6A2AC}" dt="2023-08-10T23:54:52.642" v="183" actId="1076"/>
          <ac:picMkLst>
            <pc:docMk/>
            <pc:sldMk cId="934512831" sldId="300"/>
            <ac:picMk id="15" creationId="{F04F2395-C2AC-3FA6-9731-A11D95C1C490}"/>
          </ac:picMkLst>
        </pc:picChg>
        <pc:picChg chg="del">
          <ac:chgData name="Gaetan CORIN" userId="S::gaetan.corin@celad.com::79c2d492-1b23-404d-b04b-7a68f7eb09d9" providerId="AD" clId="Web-{63EB1F23-F32A-CB03-2430-89E8CFD6A2AC}" dt="2023-08-10T23:51:35.226" v="105"/>
          <ac:picMkLst>
            <pc:docMk/>
            <pc:sldMk cId="934512831" sldId="300"/>
            <ac:picMk id="18" creationId="{2A21151A-2261-A09A-8A10-308861DB3AE0}"/>
          </ac:picMkLst>
        </pc:picChg>
        <pc:picChg chg="del">
          <ac:chgData name="Gaetan CORIN" userId="S::gaetan.corin@celad.com::79c2d492-1b23-404d-b04b-7a68f7eb09d9" providerId="AD" clId="Web-{63EB1F23-F32A-CB03-2430-89E8CFD6A2AC}" dt="2023-08-10T23:51:27.304" v="102"/>
          <ac:picMkLst>
            <pc:docMk/>
            <pc:sldMk cId="934512831" sldId="300"/>
            <ac:picMk id="19" creationId="{603F0155-EFD6-D570-7F45-D8AD3ABE6F29}"/>
          </ac:picMkLst>
        </pc:picChg>
        <pc:picChg chg="add del mod">
          <ac:chgData name="Gaetan CORIN" userId="S::gaetan.corin@celad.com::79c2d492-1b23-404d-b04b-7a68f7eb09d9" providerId="AD" clId="Web-{63EB1F23-F32A-CB03-2430-89E8CFD6A2AC}" dt="2023-08-11T00:36:28.776" v="639"/>
          <ac:picMkLst>
            <pc:docMk/>
            <pc:sldMk cId="934512831" sldId="300"/>
            <ac:picMk id="24" creationId="{B0243A87-E88D-2C13-5E03-DCEE30026668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0:36:40.901" v="642" actId="1076"/>
          <ac:picMkLst>
            <pc:docMk/>
            <pc:sldMk cId="934512831" sldId="300"/>
            <ac:picMk id="25" creationId="{F4F4B319-44EE-ECB3-9230-17332BFAB1E7}"/>
          </ac:picMkLst>
        </pc:picChg>
      </pc:sldChg>
      <pc:sldChg chg="addSp delSp modSp add replId">
        <pc:chgData name="Gaetan CORIN" userId="S::gaetan.corin@celad.com::79c2d492-1b23-404d-b04b-7a68f7eb09d9" providerId="AD" clId="Web-{63EB1F23-F32A-CB03-2430-89E8CFD6A2AC}" dt="2023-08-11T01:17:42.667" v="1025" actId="20577"/>
        <pc:sldMkLst>
          <pc:docMk/>
          <pc:sldMk cId="2606709492" sldId="301"/>
        </pc:sldMkLst>
        <pc:spChg chg="add mod">
          <ac:chgData name="Gaetan CORIN" userId="S::gaetan.corin@celad.com::79c2d492-1b23-404d-b04b-7a68f7eb09d9" providerId="AD" clId="Web-{63EB1F23-F32A-CB03-2430-89E8CFD6A2AC}" dt="2023-08-11T01:16:23.383" v="999" actId="20577"/>
          <ac:spMkLst>
            <pc:docMk/>
            <pc:sldMk cId="2606709492" sldId="301"/>
            <ac:spMk id="3" creationId="{371461A5-0698-E634-3271-751AD6683E21}"/>
          </ac:spMkLst>
        </pc:spChg>
        <pc:spChg chg="mod">
          <ac:chgData name="Gaetan CORIN" userId="S::gaetan.corin@celad.com::79c2d492-1b23-404d-b04b-7a68f7eb09d9" providerId="AD" clId="Web-{63EB1F23-F32A-CB03-2430-89E8CFD6A2AC}" dt="2023-08-11T00:02:41.247" v="344" actId="20577"/>
          <ac:spMkLst>
            <pc:docMk/>
            <pc:sldMk cId="2606709492" sldId="301"/>
            <ac:spMk id="10" creationId="{E01A990F-533E-08AE-4419-48173097C3A1}"/>
          </ac:spMkLst>
        </pc:spChg>
        <pc:spChg chg="add">
          <ac:chgData name="Gaetan CORIN" userId="S::gaetan.corin@celad.com::79c2d492-1b23-404d-b04b-7a68f7eb09d9" providerId="AD" clId="Web-{63EB1F23-F32A-CB03-2430-89E8CFD6A2AC}" dt="2023-08-11T00:37:18.949" v="667"/>
          <ac:spMkLst>
            <pc:docMk/>
            <pc:sldMk cId="2606709492" sldId="301"/>
            <ac:spMk id="12" creationId="{A2FC5A00-C967-7EB1-26D0-41282B6F6E7E}"/>
          </ac:spMkLst>
        </pc:spChg>
        <pc:spChg chg="mod">
          <ac:chgData name="Gaetan CORIN" userId="S::gaetan.corin@celad.com::79c2d492-1b23-404d-b04b-7a68f7eb09d9" providerId="AD" clId="Web-{63EB1F23-F32A-CB03-2430-89E8CFD6A2AC}" dt="2023-08-11T00:28:05.260" v="612" actId="20577"/>
          <ac:spMkLst>
            <pc:docMk/>
            <pc:sldMk cId="2606709492" sldId="301"/>
            <ac:spMk id="13" creationId="{B81E3D29-C059-0D81-B813-1EE397593C6D}"/>
          </ac:spMkLst>
        </pc:spChg>
        <pc:spChg chg="mod">
          <ac:chgData name="Gaetan CORIN" userId="S::gaetan.corin@celad.com::79c2d492-1b23-404d-b04b-7a68f7eb09d9" providerId="AD" clId="Web-{63EB1F23-F32A-CB03-2430-89E8CFD6A2AC}" dt="2023-08-11T00:44:53.605" v="709" actId="20577"/>
          <ac:spMkLst>
            <pc:docMk/>
            <pc:sldMk cId="2606709492" sldId="301"/>
            <ac:spMk id="20" creationId="{E43213AC-69E6-C0EB-F91E-2E128F46F8B7}"/>
          </ac:spMkLst>
        </pc:spChg>
        <pc:spChg chg="mod">
          <ac:chgData name="Gaetan CORIN" userId="S::gaetan.corin@celad.com::79c2d492-1b23-404d-b04b-7a68f7eb09d9" providerId="AD" clId="Web-{63EB1F23-F32A-CB03-2430-89E8CFD6A2AC}" dt="2023-08-11T01:16:36.884" v="1000" actId="20577"/>
          <ac:spMkLst>
            <pc:docMk/>
            <pc:sldMk cId="2606709492" sldId="301"/>
            <ac:spMk id="21" creationId="{6B7551E5-C1E7-ADB4-8646-F952D8982D39}"/>
          </ac:spMkLst>
        </pc:spChg>
        <pc:spChg chg="del">
          <ac:chgData name="Gaetan CORIN" userId="S::gaetan.corin@celad.com::79c2d492-1b23-404d-b04b-7a68f7eb09d9" providerId="AD" clId="Web-{63EB1F23-F32A-CB03-2430-89E8CFD6A2AC}" dt="2023-08-11T00:02:06.040" v="337"/>
          <ac:spMkLst>
            <pc:docMk/>
            <pc:sldMk cId="2606709492" sldId="301"/>
            <ac:spMk id="22" creationId="{9C3DDFFA-C018-70C4-61DD-0B4274839C05}"/>
          </ac:spMkLst>
        </pc:spChg>
        <pc:spChg chg="add mod">
          <ac:chgData name="Gaetan CORIN" userId="S::gaetan.corin@celad.com::79c2d492-1b23-404d-b04b-7a68f7eb09d9" providerId="AD" clId="Web-{63EB1F23-F32A-CB03-2430-89E8CFD6A2AC}" dt="2023-08-11T00:42:33.080" v="695" actId="14100"/>
          <ac:spMkLst>
            <pc:docMk/>
            <pc:sldMk cId="2606709492" sldId="301"/>
            <ac:spMk id="24" creationId="{D2C97E0C-E405-93EF-7B05-3218F256A57A}"/>
          </ac:spMkLst>
        </pc:spChg>
        <pc:spChg chg="add mod">
          <ac:chgData name="Gaetan CORIN" userId="S::gaetan.corin@celad.com::79c2d492-1b23-404d-b04b-7a68f7eb09d9" providerId="AD" clId="Web-{63EB1F23-F32A-CB03-2430-89E8CFD6A2AC}" dt="2023-08-11T00:43:20.223" v="707" actId="20577"/>
          <ac:spMkLst>
            <pc:docMk/>
            <pc:sldMk cId="2606709492" sldId="301"/>
            <ac:spMk id="25" creationId="{232703A7-DD51-A760-07BE-A5C2952C6AD5}"/>
          </ac:spMkLst>
        </pc:spChg>
        <pc:spChg chg="add mod">
          <ac:chgData name="Gaetan CORIN" userId="S::gaetan.corin@celad.com::79c2d492-1b23-404d-b04b-7a68f7eb09d9" providerId="AD" clId="Web-{63EB1F23-F32A-CB03-2430-89E8CFD6A2AC}" dt="2023-08-11T01:17:42.667" v="1025" actId="20577"/>
          <ac:spMkLst>
            <pc:docMk/>
            <pc:sldMk cId="2606709492" sldId="301"/>
            <ac:spMk id="26" creationId="{7CAB7812-A1D6-1D2B-5A94-44E06A18188E}"/>
          </ac:spMkLst>
        </pc:spChg>
        <pc:picChg chg="add mod">
          <ac:chgData name="Gaetan CORIN" userId="S::gaetan.corin@celad.com::79c2d492-1b23-404d-b04b-7a68f7eb09d9" providerId="AD" clId="Web-{63EB1F23-F32A-CB03-2430-89E8CFD6A2AC}" dt="2023-08-11T00:37:39.200" v="671" actId="1076"/>
          <ac:picMkLst>
            <pc:docMk/>
            <pc:sldMk cId="2606709492" sldId="301"/>
            <ac:picMk id="2" creationId="{D6764EE0-FC1B-063F-F434-A1CB3F287489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1:04:15.496" v="907" actId="1076"/>
          <ac:picMkLst>
            <pc:docMk/>
            <pc:sldMk cId="2606709492" sldId="301"/>
            <ac:picMk id="6" creationId="{4CD72B03-66A3-B943-4F70-F526D010AD24}"/>
          </ac:picMkLst>
        </pc:picChg>
        <pc:picChg chg="del">
          <ac:chgData name="Gaetan CORIN" userId="S::gaetan.corin@celad.com::79c2d492-1b23-404d-b04b-7a68f7eb09d9" providerId="AD" clId="Web-{63EB1F23-F32A-CB03-2430-89E8CFD6A2AC}" dt="2023-08-11T00:37:03.308" v="644"/>
          <ac:picMkLst>
            <pc:docMk/>
            <pc:sldMk cId="2606709492" sldId="301"/>
            <ac:picMk id="8" creationId="{440183F9-229E-93E7-73E0-7B7432D66AAF}"/>
          </ac:picMkLst>
        </pc:picChg>
        <pc:picChg chg="mod">
          <ac:chgData name="Gaetan CORIN" userId="S::gaetan.corin@celad.com::79c2d492-1b23-404d-b04b-7a68f7eb09d9" providerId="AD" clId="Web-{63EB1F23-F32A-CB03-2430-89E8CFD6A2AC}" dt="2023-08-11T00:50:26.541" v="776" actId="1076"/>
          <ac:picMkLst>
            <pc:docMk/>
            <pc:sldMk cId="2606709492" sldId="301"/>
            <ac:picMk id="14" creationId="{659994F3-66B9-DACC-530C-330D2A4C1AAB}"/>
          </ac:picMkLst>
        </pc:picChg>
        <pc:picChg chg="mod">
          <ac:chgData name="Gaetan CORIN" userId="S::gaetan.corin@celad.com::79c2d492-1b23-404d-b04b-7a68f7eb09d9" providerId="AD" clId="Web-{63EB1F23-F32A-CB03-2430-89E8CFD6A2AC}" dt="2023-08-11T01:04:20.653" v="908" actId="1076"/>
          <ac:picMkLst>
            <pc:docMk/>
            <pc:sldMk cId="2606709492" sldId="301"/>
            <ac:picMk id="15" creationId="{F04F2395-C2AC-3FA6-9731-A11D95C1C490}"/>
          </ac:picMkLst>
        </pc:picChg>
        <pc:picChg chg="add">
          <ac:chgData name="Gaetan CORIN" userId="S::gaetan.corin@celad.com::79c2d492-1b23-404d-b04b-7a68f7eb09d9" providerId="AD" clId="Web-{63EB1F23-F32A-CB03-2430-89E8CFD6A2AC}" dt="2023-08-11T00:37:18.981" v="668"/>
          <ac:picMkLst>
            <pc:docMk/>
            <pc:sldMk cId="2606709492" sldId="301"/>
            <ac:picMk id="18" creationId="{423F0306-F05D-241C-1202-A0CCF048AFAD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0:42:24.127" v="694" actId="1076"/>
          <ac:picMkLst>
            <pc:docMk/>
            <pc:sldMk cId="2606709492" sldId="301"/>
            <ac:picMk id="19" creationId="{DA7B05E3-7064-D567-2434-81018DFE90CE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0:41:20.429" v="681" actId="1076"/>
          <ac:picMkLst>
            <pc:docMk/>
            <pc:sldMk cId="2606709492" sldId="301"/>
            <ac:picMk id="23" creationId="{C71090EB-35D5-19D4-49FE-EB8C0E11B1EC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1:04:00.449" v="904" actId="1076"/>
          <ac:picMkLst>
            <pc:docMk/>
            <pc:sldMk cId="2606709492" sldId="301"/>
            <ac:picMk id="27" creationId="{85D85A2E-8A31-CFBB-5A59-763269307544}"/>
          </ac:picMkLst>
        </pc:picChg>
      </pc:sldChg>
      <pc:sldChg chg="addSp delSp modSp add replId">
        <pc:chgData name="Gaetan CORIN" userId="S::gaetan.corin@celad.com::79c2d492-1b23-404d-b04b-7a68f7eb09d9" providerId="AD" clId="Web-{63EB1F23-F32A-CB03-2430-89E8CFD6A2AC}" dt="2023-08-11T02:20:39.806" v="1167" actId="20577"/>
        <pc:sldMkLst>
          <pc:docMk/>
          <pc:sldMk cId="179376729" sldId="302"/>
        </pc:sldMkLst>
        <pc:spChg chg="mod">
          <ac:chgData name="Gaetan CORIN" userId="S::gaetan.corin@celad.com::79c2d492-1b23-404d-b04b-7a68f7eb09d9" providerId="AD" clId="Web-{63EB1F23-F32A-CB03-2430-89E8CFD6A2AC}" dt="2023-08-11T00:30:14.163" v="632" actId="20577"/>
          <ac:spMkLst>
            <pc:docMk/>
            <pc:sldMk cId="179376729" sldId="302"/>
            <ac:spMk id="3" creationId="{371461A5-0698-E634-3271-751AD6683E21}"/>
          </ac:spMkLst>
        </pc:spChg>
        <pc:spChg chg="mod">
          <ac:chgData name="Gaetan CORIN" userId="S::gaetan.corin@celad.com::79c2d492-1b23-404d-b04b-7a68f7eb09d9" providerId="AD" clId="Web-{63EB1F23-F32A-CB03-2430-89E8CFD6A2AC}" dt="2023-08-11T00:15:18.674" v="446" actId="20577"/>
          <ac:spMkLst>
            <pc:docMk/>
            <pc:sldMk cId="179376729" sldId="302"/>
            <ac:spMk id="10" creationId="{E01A990F-533E-08AE-4419-48173097C3A1}"/>
          </ac:spMkLst>
        </pc:spChg>
        <pc:spChg chg="mod">
          <ac:chgData name="Gaetan CORIN" userId="S::gaetan.corin@celad.com::79c2d492-1b23-404d-b04b-7a68f7eb09d9" providerId="AD" clId="Web-{63EB1F23-F32A-CB03-2430-89E8CFD6A2AC}" dt="2023-08-11T01:18:05.871" v="1029" actId="20577"/>
          <ac:spMkLst>
            <pc:docMk/>
            <pc:sldMk cId="179376729" sldId="302"/>
            <ac:spMk id="13" creationId="{B81E3D29-C059-0D81-B813-1EE397593C6D}"/>
          </ac:spMkLst>
        </pc:spChg>
        <pc:spChg chg="mod">
          <ac:chgData name="Gaetan CORIN" userId="S::gaetan.corin@celad.com::79c2d492-1b23-404d-b04b-7a68f7eb09d9" providerId="AD" clId="Web-{63EB1F23-F32A-CB03-2430-89E8CFD6A2AC}" dt="2023-08-11T02:20:39.806" v="1167" actId="20577"/>
          <ac:spMkLst>
            <pc:docMk/>
            <pc:sldMk cId="179376729" sldId="302"/>
            <ac:spMk id="20" creationId="{E43213AC-69E6-C0EB-F91E-2E128F46F8B7}"/>
          </ac:spMkLst>
        </pc:spChg>
        <pc:spChg chg="mod">
          <ac:chgData name="Gaetan CORIN" userId="S::gaetan.corin@celad.com::79c2d492-1b23-404d-b04b-7a68f7eb09d9" providerId="AD" clId="Web-{63EB1F23-F32A-CB03-2430-89E8CFD6A2AC}" dt="2023-08-11T00:29:53.678" v="628" actId="20577"/>
          <ac:spMkLst>
            <pc:docMk/>
            <pc:sldMk cId="179376729" sldId="302"/>
            <ac:spMk id="21" creationId="{6B7551E5-C1E7-ADB4-8646-F952D8982D39}"/>
          </ac:spMkLst>
        </pc:spChg>
        <pc:picChg chg="del">
          <ac:chgData name="Gaetan CORIN" userId="S::gaetan.corin@celad.com::79c2d492-1b23-404d-b04b-7a68f7eb09d9" providerId="AD" clId="Web-{63EB1F23-F32A-CB03-2430-89E8CFD6A2AC}" dt="2023-08-11T00:23:31.902" v="604"/>
          <ac:picMkLst>
            <pc:docMk/>
            <pc:sldMk cId="179376729" sldId="302"/>
            <ac:picMk id="2" creationId="{D6764EE0-FC1B-063F-F434-A1CB3F287489}"/>
          </ac:picMkLst>
        </pc:picChg>
        <pc:picChg chg="mod">
          <ac:chgData name="Gaetan CORIN" userId="S::gaetan.corin@celad.com::79c2d492-1b23-404d-b04b-7a68f7eb09d9" providerId="AD" clId="Web-{63EB1F23-F32A-CB03-2430-89E8CFD6A2AC}" dt="2023-08-11T00:50:38.651" v="778" actId="1076"/>
          <ac:picMkLst>
            <pc:docMk/>
            <pc:sldMk cId="179376729" sldId="302"/>
            <ac:picMk id="6" creationId="{4CD72B03-66A3-B943-4F70-F526D010AD24}"/>
          </ac:picMkLst>
        </pc:picChg>
        <pc:picChg chg="del">
          <ac:chgData name="Gaetan CORIN" userId="S::gaetan.corin@celad.com::79c2d492-1b23-404d-b04b-7a68f7eb09d9" providerId="AD" clId="Web-{63EB1F23-F32A-CB03-2430-89E8CFD6A2AC}" dt="2023-08-11T00:23:31.183" v="603"/>
          <ac:picMkLst>
            <pc:docMk/>
            <pc:sldMk cId="179376729" sldId="302"/>
            <ac:picMk id="8" creationId="{440183F9-229E-93E7-73E0-7B7432D66AAF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0:24:58.796" v="610" actId="1076"/>
          <ac:picMkLst>
            <pc:docMk/>
            <pc:sldMk cId="179376729" sldId="302"/>
            <ac:picMk id="9" creationId="{8BA31941-B005-5A3C-CB2C-7C12DBB344D3}"/>
          </ac:picMkLst>
        </pc:picChg>
        <pc:picChg chg="mod">
          <ac:chgData name="Gaetan CORIN" userId="S::gaetan.corin@celad.com::79c2d492-1b23-404d-b04b-7a68f7eb09d9" providerId="AD" clId="Web-{63EB1F23-F32A-CB03-2430-89E8CFD6A2AC}" dt="2023-08-11T00:50:33.401" v="777" actId="1076"/>
          <ac:picMkLst>
            <pc:docMk/>
            <pc:sldMk cId="179376729" sldId="302"/>
            <ac:picMk id="14" creationId="{659994F3-66B9-DACC-530C-330D2A4C1AAB}"/>
          </ac:picMkLst>
        </pc:picChg>
        <pc:picChg chg="mod">
          <ac:chgData name="Gaetan CORIN" userId="S::gaetan.corin@celad.com::79c2d492-1b23-404d-b04b-7a68f7eb09d9" providerId="AD" clId="Web-{63EB1F23-F32A-CB03-2430-89E8CFD6A2AC}" dt="2023-08-11T00:23:22.589" v="601" actId="1076"/>
          <ac:picMkLst>
            <pc:docMk/>
            <pc:sldMk cId="179376729" sldId="302"/>
            <ac:picMk id="15" creationId="{F04F2395-C2AC-3FA6-9731-A11D95C1C490}"/>
          </ac:picMkLst>
        </pc:picChg>
      </pc:sldChg>
      <pc:sldChg chg="add del replId">
        <pc:chgData name="Gaetan CORIN" userId="S::gaetan.corin@celad.com::79c2d492-1b23-404d-b04b-7a68f7eb09d9" providerId="AD" clId="Web-{63EB1F23-F32A-CB03-2430-89E8CFD6A2AC}" dt="2023-08-11T00:05:07.612" v="386"/>
        <pc:sldMkLst>
          <pc:docMk/>
          <pc:sldMk cId="889529833" sldId="302"/>
        </pc:sldMkLst>
      </pc:sldChg>
      <pc:sldChg chg="addSp delSp modSp add replId">
        <pc:chgData name="Gaetan CORIN" userId="S::gaetan.corin@celad.com::79c2d492-1b23-404d-b04b-7a68f7eb09d9" providerId="AD" clId="Web-{63EB1F23-F32A-CB03-2430-89E8CFD6A2AC}" dt="2023-08-11T02:36:57.152" v="1408" actId="20577"/>
        <pc:sldMkLst>
          <pc:docMk/>
          <pc:sldMk cId="1639689397" sldId="303"/>
        </pc:sldMkLst>
        <pc:spChg chg="add mod">
          <ac:chgData name="Gaetan CORIN" userId="S::gaetan.corin@celad.com::79c2d492-1b23-404d-b04b-7a68f7eb09d9" providerId="AD" clId="Web-{63EB1F23-F32A-CB03-2430-89E8CFD6A2AC}" dt="2023-08-11T02:36:57.152" v="1408" actId="20577"/>
          <ac:spMkLst>
            <pc:docMk/>
            <pc:sldMk cId="1639689397" sldId="303"/>
            <ac:spMk id="2" creationId="{9D1E8446-3667-637C-1B80-370C727462D9}"/>
          </ac:spMkLst>
        </pc:spChg>
        <pc:spChg chg="mod">
          <ac:chgData name="Gaetan CORIN" userId="S::gaetan.corin@celad.com::79c2d492-1b23-404d-b04b-7a68f7eb09d9" providerId="AD" clId="Web-{63EB1F23-F32A-CB03-2430-89E8CFD6A2AC}" dt="2023-08-11T00:56:59.261" v="850" actId="1076"/>
          <ac:spMkLst>
            <pc:docMk/>
            <pc:sldMk cId="1639689397" sldId="303"/>
            <ac:spMk id="3" creationId="{371461A5-0698-E634-3271-751AD6683E21}"/>
          </ac:spMkLst>
        </pc:spChg>
        <pc:spChg chg="mod">
          <ac:chgData name="Gaetan CORIN" userId="S::gaetan.corin@celad.com::79c2d492-1b23-404d-b04b-7a68f7eb09d9" providerId="AD" clId="Web-{63EB1F23-F32A-CB03-2430-89E8CFD6A2AC}" dt="2023-08-11T00:46:13.799" v="716" actId="20577"/>
          <ac:spMkLst>
            <pc:docMk/>
            <pc:sldMk cId="1639689397" sldId="303"/>
            <ac:spMk id="10" creationId="{E01A990F-533E-08AE-4419-48173097C3A1}"/>
          </ac:spMkLst>
        </pc:spChg>
        <pc:spChg chg="mod">
          <ac:chgData name="Gaetan CORIN" userId="S::gaetan.corin@celad.com::79c2d492-1b23-404d-b04b-7a68f7eb09d9" providerId="AD" clId="Web-{63EB1F23-F32A-CB03-2430-89E8CFD6A2AC}" dt="2023-08-11T02:36:49.887" v="1407" actId="20577"/>
          <ac:spMkLst>
            <pc:docMk/>
            <pc:sldMk cId="1639689397" sldId="303"/>
            <ac:spMk id="13" creationId="{B81E3D29-C059-0D81-B813-1EE397593C6D}"/>
          </ac:spMkLst>
        </pc:spChg>
        <pc:spChg chg="mod">
          <ac:chgData name="Gaetan CORIN" userId="S::gaetan.corin@celad.com::79c2d492-1b23-404d-b04b-7a68f7eb09d9" providerId="AD" clId="Web-{63EB1F23-F32A-CB03-2430-89E8CFD6A2AC}" dt="2023-08-11T02:20:52.447" v="1177" actId="20577"/>
          <ac:spMkLst>
            <pc:docMk/>
            <pc:sldMk cId="1639689397" sldId="303"/>
            <ac:spMk id="20" creationId="{E43213AC-69E6-C0EB-F91E-2E128F46F8B7}"/>
          </ac:spMkLst>
        </pc:spChg>
        <pc:spChg chg="mod">
          <ac:chgData name="Gaetan CORIN" userId="S::gaetan.corin@celad.com::79c2d492-1b23-404d-b04b-7a68f7eb09d9" providerId="AD" clId="Web-{63EB1F23-F32A-CB03-2430-89E8CFD6A2AC}" dt="2023-08-11T00:55:24.913" v="844" actId="14100"/>
          <ac:spMkLst>
            <pc:docMk/>
            <pc:sldMk cId="1639689397" sldId="303"/>
            <ac:spMk id="21" creationId="{6B7551E5-C1E7-ADB4-8646-F952D8982D39}"/>
          </ac:spMkLst>
        </pc:spChg>
        <pc:picChg chg="mod">
          <ac:chgData name="Gaetan CORIN" userId="S::gaetan.corin@celad.com::79c2d492-1b23-404d-b04b-7a68f7eb09d9" providerId="AD" clId="Web-{63EB1F23-F32A-CB03-2430-89E8CFD6A2AC}" dt="2023-08-11T00:50:50.839" v="781" actId="1076"/>
          <ac:picMkLst>
            <pc:docMk/>
            <pc:sldMk cId="1639689397" sldId="303"/>
            <ac:picMk id="6" creationId="{4CD72B03-66A3-B943-4F70-F526D010AD24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0:50:46.433" v="779" actId="1076"/>
          <ac:picMkLst>
            <pc:docMk/>
            <pc:sldMk cId="1639689397" sldId="303"/>
            <ac:picMk id="8" creationId="{70283215-6081-71DF-DD9D-AE9B297459A9}"/>
          </ac:picMkLst>
        </pc:picChg>
        <pc:picChg chg="del">
          <ac:chgData name="Gaetan CORIN" userId="S::gaetan.corin@celad.com::79c2d492-1b23-404d-b04b-7a68f7eb09d9" providerId="AD" clId="Web-{63EB1F23-F32A-CB03-2430-89E8CFD6A2AC}" dt="2023-08-11T00:54:30.552" v="832"/>
          <ac:picMkLst>
            <pc:docMk/>
            <pc:sldMk cId="1639689397" sldId="303"/>
            <ac:picMk id="9" creationId="{8BA31941-B005-5A3C-CB2C-7C12DBB344D3}"/>
          </ac:picMkLst>
        </pc:picChg>
        <pc:picChg chg="del mod">
          <ac:chgData name="Gaetan CORIN" userId="S::gaetan.corin@celad.com::79c2d492-1b23-404d-b04b-7a68f7eb09d9" providerId="AD" clId="Web-{63EB1F23-F32A-CB03-2430-89E8CFD6A2AC}" dt="2023-08-11T00:49:05.275" v="762"/>
          <ac:picMkLst>
            <pc:docMk/>
            <pc:sldMk cId="1639689397" sldId="303"/>
            <ac:picMk id="14" creationId="{659994F3-66B9-DACC-530C-330D2A4C1AAB}"/>
          </ac:picMkLst>
        </pc:picChg>
        <pc:picChg chg="mod">
          <ac:chgData name="Gaetan CORIN" userId="S::gaetan.corin@celad.com::79c2d492-1b23-404d-b04b-7a68f7eb09d9" providerId="AD" clId="Web-{63EB1F23-F32A-CB03-2430-89E8CFD6A2AC}" dt="2023-08-11T00:57:08.871" v="852" actId="1076"/>
          <ac:picMkLst>
            <pc:docMk/>
            <pc:sldMk cId="1639689397" sldId="303"/>
            <ac:picMk id="15" creationId="{F04F2395-C2AC-3FA6-9731-A11D95C1C490}"/>
          </ac:picMkLst>
        </pc:picChg>
      </pc:sldChg>
      <pc:sldChg chg="addSp modSp add replId">
        <pc:chgData name="Gaetan CORIN" userId="S::gaetan.corin@celad.com::79c2d492-1b23-404d-b04b-7a68f7eb09d9" providerId="AD" clId="Web-{63EB1F23-F32A-CB03-2430-89E8CFD6A2AC}" dt="2023-08-11T02:37:05.840" v="1410" actId="20577"/>
        <pc:sldMkLst>
          <pc:docMk/>
          <pc:sldMk cId="3435247604" sldId="304"/>
        </pc:sldMkLst>
        <pc:spChg chg="mod">
          <ac:chgData name="Gaetan CORIN" userId="S::gaetan.corin@celad.com::79c2d492-1b23-404d-b04b-7a68f7eb09d9" providerId="AD" clId="Web-{63EB1F23-F32A-CB03-2430-89E8CFD6A2AC}" dt="2023-08-11T01:24:30.596" v="1112" actId="20577"/>
          <ac:spMkLst>
            <pc:docMk/>
            <pc:sldMk cId="3435247604" sldId="304"/>
            <ac:spMk id="2" creationId="{9D1E8446-3667-637C-1B80-370C727462D9}"/>
          </ac:spMkLst>
        </pc:spChg>
        <pc:spChg chg="add mod">
          <ac:chgData name="Gaetan CORIN" userId="S::gaetan.corin@celad.com::79c2d492-1b23-404d-b04b-7a68f7eb09d9" providerId="AD" clId="Web-{63EB1F23-F32A-CB03-2430-89E8CFD6A2AC}" dt="2023-08-11T01:23:30.938" v="1110" actId="20577"/>
          <ac:spMkLst>
            <pc:docMk/>
            <pc:sldMk cId="3435247604" sldId="304"/>
            <ac:spMk id="9" creationId="{C58B871A-9A59-62DD-73AF-CC796C89DCD9}"/>
          </ac:spMkLst>
        </pc:spChg>
        <pc:spChg chg="add mod">
          <ac:chgData name="Gaetan CORIN" userId="S::gaetan.corin@celad.com::79c2d492-1b23-404d-b04b-7a68f7eb09d9" providerId="AD" clId="Web-{63EB1F23-F32A-CB03-2430-89E8CFD6A2AC}" dt="2023-08-11T01:24:25.127" v="1111" actId="20577"/>
          <ac:spMkLst>
            <pc:docMk/>
            <pc:sldMk cId="3435247604" sldId="304"/>
            <ac:spMk id="17" creationId="{49CC0EE4-8B1B-1EB1-0746-8841B41D5198}"/>
          </ac:spMkLst>
        </pc:spChg>
        <pc:spChg chg="mod">
          <ac:chgData name="Gaetan CORIN" userId="S::gaetan.corin@celad.com::79c2d492-1b23-404d-b04b-7a68f7eb09d9" providerId="AD" clId="Web-{63EB1F23-F32A-CB03-2430-89E8CFD6A2AC}" dt="2023-08-11T02:21:04.947" v="1190" actId="20577"/>
          <ac:spMkLst>
            <pc:docMk/>
            <pc:sldMk cId="3435247604" sldId="304"/>
            <ac:spMk id="20" creationId="{E43213AC-69E6-C0EB-F91E-2E128F46F8B7}"/>
          </ac:spMkLst>
        </pc:spChg>
        <pc:spChg chg="add mod">
          <ac:chgData name="Gaetan CORIN" userId="S::gaetan.corin@celad.com::79c2d492-1b23-404d-b04b-7a68f7eb09d9" providerId="AD" clId="Web-{63EB1F23-F32A-CB03-2430-89E8CFD6A2AC}" dt="2023-08-11T02:37:05.840" v="1410" actId="20577"/>
          <ac:spMkLst>
            <pc:docMk/>
            <pc:sldMk cId="3435247604" sldId="304"/>
            <ac:spMk id="22" creationId="{B64E87AE-E48C-875C-9F7F-EA95A47D0FBF}"/>
          </ac:spMkLst>
        </pc:spChg>
        <pc:picChg chg="add mod">
          <ac:chgData name="Gaetan CORIN" userId="S::gaetan.corin@celad.com::79c2d492-1b23-404d-b04b-7a68f7eb09d9" providerId="AD" clId="Web-{63EB1F23-F32A-CB03-2430-89E8CFD6A2AC}" dt="2023-08-11T01:23:14.406" v="1108" actId="1076"/>
          <ac:picMkLst>
            <pc:docMk/>
            <pc:sldMk cId="3435247604" sldId="304"/>
            <ac:picMk id="14" creationId="{D4C26AAF-2FB7-8B3B-3735-85DAB0182D15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1:23:05.749" v="1106" actId="1076"/>
          <ac:picMkLst>
            <pc:docMk/>
            <pc:sldMk cId="3435247604" sldId="304"/>
            <ac:picMk id="19" creationId="{83C75218-FB01-D748-B859-F8A1509C841D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1:22:45.996" v="1102" actId="1076"/>
          <ac:picMkLst>
            <pc:docMk/>
            <pc:sldMk cId="3435247604" sldId="304"/>
            <ac:picMk id="23" creationId="{F564CA89-6659-CEE8-E862-E700AB7E5B1A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1:22:53.247" v="1104" actId="1076"/>
          <ac:picMkLst>
            <pc:docMk/>
            <pc:sldMk cId="3435247604" sldId="304"/>
            <ac:picMk id="24" creationId="{D97B5298-7344-5AE0-D1E4-F5CD1D87B78B}"/>
          </ac:picMkLst>
        </pc:picChg>
      </pc:sldChg>
      <pc:sldChg chg="addSp delSp modSp add replId">
        <pc:chgData name="Gaetan CORIN" userId="S::gaetan.corin@celad.com::79c2d492-1b23-404d-b04b-7a68f7eb09d9" providerId="AD" clId="Web-{63EB1F23-F32A-CB03-2430-89E8CFD6A2AC}" dt="2023-08-11T02:59:44.649" v="1448" actId="20577"/>
        <pc:sldMkLst>
          <pc:docMk/>
          <pc:sldMk cId="2053862623" sldId="305"/>
        </pc:sldMkLst>
        <pc:spChg chg="del">
          <ac:chgData name="Gaetan CORIN" userId="S::gaetan.corin@celad.com::79c2d492-1b23-404d-b04b-7a68f7eb09d9" providerId="AD" clId="Web-{63EB1F23-F32A-CB03-2430-89E8CFD6A2AC}" dt="2023-08-11T02:24:00.049" v="1238"/>
          <ac:spMkLst>
            <pc:docMk/>
            <pc:sldMk cId="2053862623" sldId="305"/>
            <ac:spMk id="2" creationId="{9D1E8446-3667-637C-1B80-370C727462D9}"/>
          </ac:spMkLst>
        </pc:spChg>
        <pc:spChg chg="mod">
          <ac:chgData name="Gaetan CORIN" userId="S::gaetan.corin@celad.com::79c2d492-1b23-404d-b04b-7a68f7eb09d9" providerId="AD" clId="Web-{63EB1F23-F32A-CB03-2430-89E8CFD6A2AC}" dt="2023-08-11T02:27:46.351" v="1298" actId="20577"/>
          <ac:spMkLst>
            <pc:docMk/>
            <pc:sldMk cId="2053862623" sldId="305"/>
            <ac:spMk id="3" creationId="{371461A5-0698-E634-3271-751AD6683E21}"/>
          </ac:spMkLst>
        </pc:spChg>
        <pc:spChg chg="del">
          <ac:chgData name="Gaetan CORIN" userId="S::gaetan.corin@celad.com::79c2d492-1b23-404d-b04b-7a68f7eb09d9" providerId="AD" clId="Web-{63EB1F23-F32A-CB03-2430-89E8CFD6A2AC}" dt="2023-08-11T02:23:38.564" v="1237"/>
          <ac:spMkLst>
            <pc:docMk/>
            <pc:sldMk cId="2053862623" sldId="305"/>
            <ac:spMk id="9" creationId="{C58B871A-9A59-62DD-73AF-CC796C89DCD9}"/>
          </ac:spMkLst>
        </pc:spChg>
        <pc:spChg chg="del">
          <ac:chgData name="Gaetan CORIN" userId="S::gaetan.corin@celad.com::79c2d492-1b23-404d-b04b-7a68f7eb09d9" providerId="AD" clId="Web-{63EB1F23-F32A-CB03-2430-89E8CFD6A2AC}" dt="2023-08-11T02:31:14.748" v="1374"/>
          <ac:spMkLst>
            <pc:docMk/>
            <pc:sldMk cId="2053862623" sldId="305"/>
            <ac:spMk id="10" creationId="{E01A990F-533E-08AE-4419-48173097C3A1}"/>
          </ac:spMkLst>
        </pc:spChg>
        <pc:spChg chg="add mod">
          <ac:chgData name="Gaetan CORIN" userId="S::gaetan.corin@celad.com::79c2d492-1b23-404d-b04b-7a68f7eb09d9" providerId="AD" clId="Web-{63EB1F23-F32A-CB03-2430-89E8CFD6A2AC}" dt="2023-08-11T02:31:08.248" v="1373" actId="20577"/>
          <ac:spMkLst>
            <pc:docMk/>
            <pc:sldMk cId="2053862623" sldId="305"/>
            <ac:spMk id="12" creationId="{E150E7AF-C4FE-A706-6F4F-5BF74404F28B}"/>
          </ac:spMkLst>
        </pc:spChg>
        <pc:spChg chg="mod">
          <ac:chgData name="Gaetan CORIN" userId="S::gaetan.corin@celad.com::79c2d492-1b23-404d-b04b-7a68f7eb09d9" providerId="AD" clId="Web-{63EB1F23-F32A-CB03-2430-89E8CFD6A2AC}" dt="2023-08-11T02:26:23.506" v="1270" actId="20577"/>
          <ac:spMkLst>
            <pc:docMk/>
            <pc:sldMk cId="2053862623" sldId="305"/>
            <ac:spMk id="13" creationId="{B81E3D29-C059-0D81-B813-1EE397593C6D}"/>
          </ac:spMkLst>
        </pc:spChg>
        <pc:spChg chg="del">
          <ac:chgData name="Gaetan CORIN" userId="S::gaetan.corin@celad.com::79c2d492-1b23-404d-b04b-7a68f7eb09d9" providerId="AD" clId="Web-{63EB1F23-F32A-CB03-2430-89E8CFD6A2AC}" dt="2023-08-11T02:23:35.627" v="1235"/>
          <ac:spMkLst>
            <pc:docMk/>
            <pc:sldMk cId="2053862623" sldId="305"/>
            <ac:spMk id="17" creationId="{49CC0EE4-8B1B-1EB1-0746-8841B41D5198}"/>
          </ac:spMkLst>
        </pc:spChg>
        <pc:spChg chg="mod">
          <ac:chgData name="Gaetan CORIN" userId="S::gaetan.corin@celad.com::79c2d492-1b23-404d-b04b-7a68f7eb09d9" providerId="AD" clId="Web-{63EB1F23-F32A-CB03-2430-89E8CFD6A2AC}" dt="2023-08-11T02:23:15.235" v="1228" actId="20577"/>
          <ac:spMkLst>
            <pc:docMk/>
            <pc:sldMk cId="2053862623" sldId="305"/>
            <ac:spMk id="20" creationId="{E43213AC-69E6-C0EB-F91E-2E128F46F8B7}"/>
          </ac:spMkLst>
        </pc:spChg>
        <pc:spChg chg="mod">
          <ac:chgData name="Gaetan CORIN" userId="S::gaetan.corin@celad.com::79c2d492-1b23-404d-b04b-7a68f7eb09d9" providerId="AD" clId="Web-{63EB1F23-F32A-CB03-2430-89E8CFD6A2AC}" dt="2023-08-11T02:59:44.649" v="1448" actId="20577"/>
          <ac:spMkLst>
            <pc:docMk/>
            <pc:sldMk cId="2053862623" sldId="305"/>
            <ac:spMk id="21" creationId="{6B7551E5-C1E7-ADB4-8646-F952D8982D39}"/>
          </ac:spMkLst>
        </pc:spChg>
        <pc:spChg chg="del mod">
          <ac:chgData name="Gaetan CORIN" userId="S::gaetan.corin@celad.com::79c2d492-1b23-404d-b04b-7a68f7eb09d9" providerId="AD" clId="Web-{63EB1F23-F32A-CB03-2430-89E8CFD6A2AC}" dt="2023-08-11T02:23:33.345" v="1233"/>
          <ac:spMkLst>
            <pc:docMk/>
            <pc:sldMk cId="2053862623" sldId="305"/>
            <ac:spMk id="22" creationId="{B64E87AE-E48C-875C-9F7F-EA95A47D0FBF}"/>
          </ac:spMkLst>
        </pc:spChg>
        <pc:spChg chg="add del mod">
          <ac:chgData name="Gaetan CORIN" userId="S::gaetan.corin@celad.com::79c2d492-1b23-404d-b04b-7a68f7eb09d9" providerId="AD" clId="Web-{63EB1F23-F32A-CB03-2430-89E8CFD6A2AC}" dt="2023-08-11T02:31:21.311" v="1376"/>
          <ac:spMkLst>
            <pc:docMk/>
            <pc:sldMk cId="2053862623" sldId="305"/>
            <ac:spMk id="26" creationId="{E3DA380F-79B8-B4C4-4460-39B1717AB77E}"/>
          </ac:spMkLst>
        </pc:spChg>
        <pc:picChg chg="mod">
          <ac:chgData name="Gaetan CORIN" userId="S::gaetan.corin@celad.com::79c2d492-1b23-404d-b04b-7a68f7eb09d9" providerId="AD" clId="Web-{63EB1F23-F32A-CB03-2430-89E8CFD6A2AC}" dt="2023-08-11T02:27:15.913" v="1290" actId="1076"/>
          <ac:picMkLst>
            <pc:docMk/>
            <pc:sldMk cId="2053862623" sldId="305"/>
            <ac:picMk id="6" creationId="{4CD72B03-66A3-B943-4F70-F526D010AD24}"/>
          </ac:picMkLst>
        </pc:picChg>
        <pc:picChg chg="mod">
          <ac:chgData name="Gaetan CORIN" userId="S::gaetan.corin@celad.com::79c2d492-1b23-404d-b04b-7a68f7eb09d9" providerId="AD" clId="Web-{63EB1F23-F32A-CB03-2430-89E8CFD6A2AC}" dt="2023-08-11T02:24:07.065" v="1240" actId="1076"/>
          <ac:picMkLst>
            <pc:docMk/>
            <pc:sldMk cId="2053862623" sldId="305"/>
            <ac:picMk id="8" creationId="{70283215-6081-71DF-DD9D-AE9B297459A9}"/>
          </ac:picMkLst>
        </pc:picChg>
        <pc:picChg chg="del">
          <ac:chgData name="Gaetan CORIN" userId="S::gaetan.corin@celad.com::79c2d492-1b23-404d-b04b-7a68f7eb09d9" providerId="AD" clId="Web-{63EB1F23-F32A-CB03-2430-89E8CFD6A2AC}" dt="2023-08-11T02:23:29.408" v="1229"/>
          <ac:picMkLst>
            <pc:docMk/>
            <pc:sldMk cId="2053862623" sldId="305"/>
            <ac:picMk id="14" creationId="{D4C26AAF-2FB7-8B3B-3735-85DAB0182D15}"/>
          </ac:picMkLst>
        </pc:picChg>
        <pc:picChg chg="mod">
          <ac:chgData name="Gaetan CORIN" userId="S::gaetan.corin@celad.com::79c2d492-1b23-404d-b04b-7a68f7eb09d9" providerId="AD" clId="Web-{63EB1F23-F32A-CB03-2430-89E8CFD6A2AC}" dt="2023-08-11T02:26:56.397" v="1287" actId="1076"/>
          <ac:picMkLst>
            <pc:docMk/>
            <pc:sldMk cId="2053862623" sldId="305"/>
            <ac:picMk id="15" creationId="{F04F2395-C2AC-3FA6-9731-A11D95C1C490}"/>
          </ac:picMkLst>
        </pc:picChg>
        <pc:picChg chg="add mod">
          <ac:chgData name="Gaetan CORIN" userId="S::gaetan.corin@celad.com::79c2d492-1b23-404d-b04b-7a68f7eb09d9" providerId="AD" clId="Web-{63EB1F23-F32A-CB03-2430-89E8CFD6A2AC}" dt="2023-08-11T02:30:25.763" v="1332" actId="1076"/>
          <ac:picMkLst>
            <pc:docMk/>
            <pc:sldMk cId="2053862623" sldId="305"/>
            <ac:picMk id="18" creationId="{BDE04384-0510-7A0E-ECC9-B905AE3C2D65}"/>
          </ac:picMkLst>
        </pc:picChg>
        <pc:picChg chg="del">
          <ac:chgData name="Gaetan CORIN" userId="S::gaetan.corin@celad.com::79c2d492-1b23-404d-b04b-7a68f7eb09d9" providerId="AD" clId="Web-{63EB1F23-F32A-CB03-2430-89E8CFD6A2AC}" dt="2023-08-11T02:23:30.189" v="1230"/>
          <ac:picMkLst>
            <pc:docMk/>
            <pc:sldMk cId="2053862623" sldId="305"/>
            <ac:picMk id="19" creationId="{83C75218-FB01-D748-B859-F8A1509C841D}"/>
          </ac:picMkLst>
        </pc:picChg>
        <pc:picChg chg="del">
          <ac:chgData name="Gaetan CORIN" userId="S::gaetan.corin@celad.com::79c2d492-1b23-404d-b04b-7a68f7eb09d9" providerId="AD" clId="Web-{63EB1F23-F32A-CB03-2430-89E8CFD6A2AC}" dt="2023-08-11T02:23:36.173" v="1236"/>
          <ac:picMkLst>
            <pc:docMk/>
            <pc:sldMk cId="2053862623" sldId="305"/>
            <ac:picMk id="23" creationId="{F564CA89-6659-CEE8-E862-E700AB7E5B1A}"/>
          </ac:picMkLst>
        </pc:picChg>
        <pc:picChg chg="del">
          <ac:chgData name="Gaetan CORIN" userId="S::gaetan.corin@celad.com::79c2d492-1b23-404d-b04b-7a68f7eb09d9" providerId="AD" clId="Web-{63EB1F23-F32A-CB03-2430-89E8CFD6A2AC}" dt="2023-08-11T02:23:33.892" v="1234"/>
          <ac:picMkLst>
            <pc:docMk/>
            <pc:sldMk cId="2053862623" sldId="305"/>
            <ac:picMk id="24" creationId="{D97B5298-7344-5AE0-D1E4-F5CD1D87B78B}"/>
          </ac:picMkLst>
        </pc:picChg>
      </pc:sldChg>
      <pc:sldChg chg="addSp delSp modSp add ord replId">
        <pc:chgData name="Gaetan CORIN" userId="S::gaetan.corin@celad.com::79c2d492-1b23-404d-b04b-7a68f7eb09d9" providerId="AD" clId="Web-{63EB1F23-F32A-CB03-2430-89E8CFD6A2AC}" dt="2023-08-11T03:28:21.955" v="1481" actId="1076"/>
        <pc:sldMkLst>
          <pc:docMk/>
          <pc:sldMk cId="3081708268" sldId="306"/>
        </pc:sldMkLst>
        <pc:spChg chg="del">
          <ac:chgData name="Gaetan CORIN" userId="S::gaetan.corin@celad.com::79c2d492-1b23-404d-b04b-7a68f7eb09d9" providerId="AD" clId="Web-{63EB1F23-F32A-CB03-2430-89E8CFD6A2AC}" dt="2023-08-11T02:55:58.189" v="1437"/>
          <ac:spMkLst>
            <pc:docMk/>
            <pc:sldMk cId="3081708268" sldId="306"/>
            <ac:spMk id="3" creationId="{A19B4770-7303-0AFB-8704-88C918619CDB}"/>
          </ac:spMkLst>
        </pc:spChg>
        <pc:spChg chg="add del mod">
          <ac:chgData name="Gaetan CORIN" userId="S::gaetan.corin@celad.com::79c2d492-1b23-404d-b04b-7a68f7eb09d9" providerId="AD" clId="Web-{63EB1F23-F32A-CB03-2430-89E8CFD6A2AC}" dt="2023-08-11T02:56:08.486" v="1439"/>
          <ac:spMkLst>
            <pc:docMk/>
            <pc:sldMk cId="3081708268" sldId="306"/>
            <ac:spMk id="6" creationId="{67381546-67B1-8950-762B-40EA9CC8B240}"/>
          </ac:spMkLst>
        </pc:spChg>
        <pc:picChg chg="add del mod">
          <ac:chgData name="Gaetan CORIN" userId="S::gaetan.corin@celad.com::79c2d492-1b23-404d-b04b-7a68f7eb09d9" providerId="AD" clId="Web-{63EB1F23-F32A-CB03-2430-89E8CFD6A2AC}" dt="2023-08-11T03:10:39.221" v="1450"/>
          <ac:picMkLst>
            <pc:docMk/>
            <pc:sldMk cId="3081708268" sldId="306"/>
            <ac:picMk id="8" creationId="{31F66C34-5676-1125-F033-9D0854A5D130}"/>
          </ac:picMkLst>
        </pc:picChg>
        <pc:picChg chg="del">
          <ac:chgData name="Gaetan CORIN" userId="S::gaetan.corin@celad.com::79c2d492-1b23-404d-b04b-7a68f7eb09d9" providerId="AD" clId="Web-{63EB1F23-F32A-CB03-2430-89E8CFD6A2AC}" dt="2023-08-11T02:55:54.673" v="1436"/>
          <ac:picMkLst>
            <pc:docMk/>
            <pc:sldMk cId="3081708268" sldId="306"/>
            <ac:picMk id="9" creationId="{27DDBBFC-5108-9AA9-01EC-752ADE32C2B7}"/>
          </ac:picMkLst>
        </pc:picChg>
        <pc:picChg chg="add mod ord">
          <ac:chgData name="Gaetan CORIN" userId="S::gaetan.corin@celad.com::79c2d492-1b23-404d-b04b-7a68f7eb09d9" providerId="AD" clId="Web-{63EB1F23-F32A-CB03-2430-89E8CFD6A2AC}" dt="2023-08-11T03:28:21.955" v="1481" actId="1076"/>
          <ac:picMkLst>
            <pc:docMk/>
            <pc:sldMk cId="3081708268" sldId="306"/>
            <ac:picMk id="10" creationId="{6CA71E09-0E0F-3484-DCAE-D61079780C66}"/>
          </ac:picMkLst>
        </pc:picChg>
        <pc:picChg chg="add del mod">
          <ac:chgData name="Gaetan CORIN" userId="S::gaetan.corin@celad.com::79c2d492-1b23-404d-b04b-7a68f7eb09d9" providerId="AD" clId="Web-{63EB1F23-F32A-CB03-2430-89E8CFD6A2AC}" dt="2023-08-11T03:25:14.012" v="1478"/>
          <ac:picMkLst>
            <pc:docMk/>
            <pc:sldMk cId="3081708268" sldId="306"/>
            <ac:picMk id="12" creationId="{FA7838E4-1EB7-C4E7-561C-AE0249A9B1BD}"/>
          </ac:picMkLst>
        </pc:picChg>
        <pc:picChg chg="add del mod">
          <ac:chgData name="Gaetan CORIN" userId="S::gaetan.corin@celad.com::79c2d492-1b23-404d-b04b-7a68f7eb09d9" providerId="AD" clId="Web-{63EB1F23-F32A-CB03-2430-89E8CFD6A2AC}" dt="2023-08-11T03:13:16.463" v="1465"/>
          <ac:picMkLst>
            <pc:docMk/>
            <pc:sldMk cId="3081708268" sldId="306"/>
            <ac:picMk id="13" creationId="{A2F042B0-49C4-7ECF-5B7F-948CF2843689}"/>
          </ac:picMkLst>
        </pc:picChg>
        <pc:picChg chg="add del mod">
          <ac:chgData name="Gaetan CORIN" userId="S::gaetan.corin@celad.com::79c2d492-1b23-404d-b04b-7a68f7eb09d9" providerId="AD" clId="Web-{63EB1F23-F32A-CB03-2430-89E8CFD6A2AC}" dt="2023-08-11T03:25:15.965" v="1479"/>
          <ac:picMkLst>
            <pc:docMk/>
            <pc:sldMk cId="3081708268" sldId="306"/>
            <ac:picMk id="14" creationId="{E6221D52-71A7-02E1-F66C-CEF7E1AA9D0D}"/>
          </ac:picMkLst>
        </pc:picChg>
      </pc:sldChg>
      <pc:sldChg chg="add del replId">
        <pc:chgData name="Gaetan CORIN" userId="S::gaetan.corin@celad.com::79c2d492-1b23-404d-b04b-7a68f7eb09d9" providerId="AD" clId="Web-{63EB1F23-F32A-CB03-2430-89E8CFD6A2AC}" dt="2023-08-11T03:50:44.688" v="1497"/>
        <pc:sldMkLst>
          <pc:docMk/>
          <pc:sldMk cId="1323499081" sldId="307"/>
        </pc:sldMkLst>
      </pc:sldChg>
      <pc:sldChg chg="addSp delSp modSp add ord replId">
        <pc:chgData name="Gaetan CORIN" userId="S::gaetan.corin@celad.com::79c2d492-1b23-404d-b04b-7a68f7eb09d9" providerId="AD" clId="Web-{63EB1F23-F32A-CB03-2430-89E8CFD6A2AC}" dt="2023-08-11T04:26:52.305" v="1530" actId="14100"/>
        <pc:sldMkLst>
          <pc:docMk/>
          <pc:sldMk cId="2962747606" sldId="307"/>
        </pc:sldMkLst>
        <pc:picChg chg="del">
          <ac:chgData name="Gaetan CORIN" userId="S::gaetan.corin@celad.com::79c2d492-1b23-404d-b04b-7a68f7eb09d9" providerId="AD" clId="Web-{63EB1F23-F32A-CB03-2430-89E8CFD6A2AC}" dt="2023-08-11T03:50:52.517" v="1499"/>
          <ac:picMkLst>
            <pc:docMk/>
            <pc:sldMk cId="2962747606" sldId="307"/>
            <ac:picMk id="2" creationId="{1F4DF8C2-A62E-4926-5954-06FCFBD10FA6}"/>
          </ac:picMkLst>
        </pc:picChg>
        <pc:picChg chg="add del mod ord">
          <ac:chgData name="Gaetan CORIN" userId="S::gaetan.corin@celad.com::79c2d492-1b23-404d-b04b-7a68f7eb09d9" providerId="AD" clId="Web-{63EB1F23-F32A-CB03-2430-89E8CFD6A2AC}" dt="2023-08-11T04:26:03.678" v="1523"/>
          <ac:picMkLst>
            <pc:docMk/>
            <pc:sldMk cId="2962747606" sldId="307"/>
            <ac:picMk id="2" creationId="{D238AC0A-1DAC-E1DB-6174-43CD69CC04DA}"/>
          </ac:picMkLst>
        </pc:picChg>
        <pc:picChg chg="add del mod">
          <ac:chgData name="Gaetan CORIN" userId="S::gaetan.corin@celad.com::79c2d492-1b23-404d-b04b-7a68f7eb09d9" providerId="AD" clId="Web-{63EB1F23-F32A-CB03-2430-89E8CFD6A2AC}" dt="2023-08-11T04:23:38.374" v="1514"/>
          <ac:picMkLst>
            <pc:docMk/>
            <pc:sldMk cId="2962747606" sldId="307"/>
            <ac:picMk id="6" creationId="{5A734F71-94B1-66C1-3CFB-300086E450F9}"/>
          </ac:picMkLst>
        </pc:picChg>
        <pc:picChg chg="add mod ord">
          <ac:chgData name="Gaetan CORIN" userId="S::gaetan.corin@celad.com::79c2d492-1b23-404d-b04b-7a68f7eb09d9" providerId="AD" clId="Web-{63EB1F23-F32A-CB03-2430-89E8CFD6A2AC}" dt="2023-08-11T04:26:52.305" v="1530" actId="14100"/>
          <ac:picMkLst>
            <pc:docMk/>
            <pc:sldMk cId="2962747606" sldId="307"/>
            <ac:picMk id="8" creationId="{F64D8E91-F6C2-BC02-B423-BF0E077FA723}"/>
          </ac:picMkLst>
        </pc:picChg>
      </pc:sldChg>
    </pc:docChg>
  </pc:docChgLst>
  <pc:docChgLst>
    <pc:chgData name="Gaetan CORIN" userId="S::gaetan.corin@celad.com::79c2d492-1b23-404d-b04b-7a68f7eb09d9" providerId="AD" clId="Web-{E4E6D53B-A0DC-3A64-01E5-1FFFF27935DA}"/>
    <pc:docChg chg="modSld">
      <pc:chgData name="Gaetan CORIN" userId="S::gaetan.corin@celad.com::79c2d492-1b23-404d-b04b-7a68f7eb09d9" providerId="AD" clId="Web-{E4E6D53B-A0DC-3A64-01E5-1FFFF27935DA}" dt="2023-06-13T11:24:30.757" v="0" actId="1076"/>
      <pc:docMkLst>
        <pc:docMk/>
      </pc:docMkLst>
      <pc:sldChg chg="modSp">
        <pc:chgData name="Gaetan CORIN" userId="S::gaetan.corin@celad.com::79c2d492-1b23-404d-b04b-7a68f7eb09d9" providerId="AD" clId="Web-{E4E6D53B-A0DC-3A64-01E5-1FFFF27935DA}" dt="2023-06-13T11:24:30.757" v="0" actId="1076"/>
        <pc:sldMkLst>
          <pc:docMk/>
          <pc:sldMk cId="2987016867" sldId="276"/>
        </pc:sldMkLst>
        <pc:picChg chg="mod">
          <ac:chgData name="Gaetan CORIN" userId="S::gaetan.corin@celad.com::79c2d492-1b23-404d-b04b-7a68f7eb09d9" providerId="AD" clId="Web-{E4E6D53B-A0DC-3A64-01E5-1FFFF27935DA}" dt="2023-06-13T11:24:30.757" v="0" actId="1076"/>
          <ac:picMkLst>
            <pc:docMk/>
            <pc:sldMk cId="2987016867" sldId="276"/>
            <ac:picMk id="12" creationId="{1E0F73C9-6D2E-BF76-3536-E796F19761E2}"/>
          </ac:picMkLst>
        </pc:picChg>
      </pc:sldChg>
    </pc:docChg>
  </pc:docChgLst>
  <pc:docChgLst>
    <pc:chgData name="Gaetan CORIN" userId="S::gaetan.corin@celad.com::79c2d492-1b23-404d-b04b-7a68f7eb09d9" providerId="AD" clId="Web-{B8DC6015-058D-E171-8809-C99080171AFE}"/>
    <pc:docChg chg="modSld">
      <pc:chgData name="Gaetan CORIN" userId="S::gaetan.corin@celad.com::79c2d492-1b23-404d-b04b-7a68f7eb09d9" providerId="AD" clId="Web-{B8DC6015-058D-E171-8809-C99080171AFE}" dt="2023-07-13T03:19:25.759" v="86"/>
      <pc:docMkLst>
        <pc:docMk/>
      </pc:docMkLst>
      <pc:sldChg chg="addSp delSp modSp">
        <pc:chgData name="Gaetan CORIN" userId="S::gaetan.corin@celad.com::79c2d492-1b23-404d-b04b-7a68f7eb09d9" providerId="AD" clId="Web-{B8DC6015-058D-E171-8809-C99080171AFE}" dt="2023-07-13T03:19:25.759" v="86"/>
        <pc:sldMkLst>
          <pc:docMk/>
          <pc:sldMk cId="1728782376" sldId="257"/>
        </pc:sldMkLst>
        <pc:spChg chg="del mod">
          <ac:chgData name="Gaetan CORIN" userId="S::gaetan.corin@celad.com::79c2d492-1b23-404d-b04b-7a68f7eb09d9" providerId="AD" clId="Web-{B8DC6015-058D-E171-8809-C99080171AFE}" dt="2023-07-13T03:19:21.556" v="85"/>
          <ac:spMkLst>
            <pc:docMk/>
            <pc:sldMk cId="1728782376" sldId="257"/>
            <ac:spMk id="3" creationId="{00000000-0000-0000-0000-000000000000}"/>
          </ac:spMkLst>
        </pc:spChg>
        <pc:spChg chg="add mod">
          <ac:chgData name="Gaetan CORIN" userId="S::gaetan.corin@celad.com::79c2d492-1b23-404d-b04b-7a68f7eb09d9" providerId="AD" clId="Web-{B8DC6015-058D-E171-8809-C99080171AFE}" dt="2023-07-13T03:19:06.978" v="84" actId="1076"/>
          <ac:spMkLst>
            <pc:docMk/>
            <pc:sldMk cId="1728782376" sldId="257"/>
            <ac:spMk id="6" creationId="{4F45DCD9-98CA-0E50-3A91-C9BF399A0066}"/>
          </ac:spMkLst>
        </pc:spChg>
        <pc:spChg chg="add mod">
          <ac:chgData name="Gaetan CORIN" userId="S::gaetan.corin@celad.com::79c2d492-1b23-404d-b04b-7a68f7eb09d9" providerId="AD" clId="Web-{B8DC6015-058D-E171-8809-C99080171AFE}" dt="2023-07-13T03:19:02.462" v="81" actId="1076"/>
          <ac:spMkLst>
            <pc:docMk/>
            <pc:sldMk cId="1728782376" sldId="257"/>
            <ac:spMk id="10" creationId="{5A7051BD-EE3C-1360-0B3C-C0BA327A12A7}"/>
          </ac:spMkLst>
        </pc:spChg>
        <pc:spChg chg="add mod">
          <ac:chgData name="Gaetan CORIN" userId="S::gaetan.corin@celad.com::79c2d492-1b23-404d-b04b-7a68f7eb09d9" providerId="AD" clId="Web-{B8DC6015-058D-E171-8809-C99080171AFE}" dt="2023-07-13T03:18:57.649" v="79" actId="1076"/>
          <ac:spMkLst>
            <pc:docMk/>
            <pc:sldMk cId="1728782376" sldId="257"/>
            <ac:spMk id="14" creationId="{6C336205-D32B-8948-A4A6-6BCE1A403CF6}"/>
          </ac:spMkLst>
        </pc:spChg>
        <pc:spChg chg="add mod">
          <ac:chgData name="Gaetan CORIN" userId="S::gaetan.corin@celad.com::79c2d492-1b23-404d-b04b-7a68f7eb09d9" providerId="AD" clId="Web-{B8DC6015-058D-E171-8809-C99080171AFE}" dt="2023-07-13T03:18:52.352" v="77" actId="1076"/>
          <ac:spMkLst>
            <pc:docMk/>
            <pc:sldMk cId="1728782376" sldId="257"/>
            <ac:spMk id="17" creationId="{C9039C19-1BAC-56E5-6B95-D4A667917CCC}"/>
          </ac:spMkLst>
        </pc:spChg>
        <pc:spChg chg="add mod">
          <ac:chgData name="Gaetan CORIN" userId="S::gaetan.corin@celad.com::79c2d492-1b23-404d-b04b-7a68f7eb09d9" providerId="AD" clId="Web-{B8DC6015-058D-E171-8809-C99080171AFE}" dt="2023-07-13T03:18:46.368" v="75" actId="1076"/>
          <ac:spMkLst>
            <pc:docMk/>
            <pc:sldMk cId="1728782376" sldId="257"/>
            <ac:spMk id="21" creationId="{DFA5CC0A-21A4-94F2-7D46-7532E3377DD4}"/>
          </ac:spMkLst>
        </pc:spChg>
        <pc:spChg chg="add mod">
          <ac:chgData name="Gaetan CORIN" userId="S::gaetan.corin@celad.com::79c2d492-1b23-404d-b04b-7a68f7eb09d9" providerId="AD" clId="Web-{B8DC6015-058D-E171-8809-C99080171AFE}" dt="2023-07-13T03:18:38.039" v="73" actId="1076"/>
          <ac:spMkLst>
            <pc:docMk/>
            <pc:sldMk cId="1728782376" sldId="257"/>
            <ac:spMk id="23" creationId="{A4EB4B10-76C1-BB19-69FC-76F413128ECB}"/>
          </ac:spMkLst>
        </pc:spChg>
        <pc:spChg chg="add del mod">
          <ac:chgData name="Gaetan CORIN" userId="S::gaetan.corin@celad.com::79c2d492-1b23-404d-b04b-7a68f7eb09d9" providerId="AD" clId="Web-{B8DC6015-058D-E171-8809-C99080171AFE}" dt="2023-07-13T03:19:25.759" v="86"/>
          <ac:spMkLst>
            <pc:docMk/>
            <pc:sldMk cId="1728782376" sldId="257"/>
            <ac:spMk id="26" creationId="{21EAD080-8EF4-8DF2-CA4A-C04E39B32757}"/>
          </ac:spMkLst>
        </pc:spChg>
        <pc:picChg chg="add mod">
          <ac:chgData name="Gaetan CORIN" userId="S::gaetan.corin@celad.com::79c2d492-1b23-404d-b04b-7a68f7eb09d9" providerId="AD" clId="Web-{B8DC6015-058D-E171-8809-C99080171AFE}" dt="2023-07-13T03:19:06.962" v="83" actId="1076"/>
          <ac:picMkLst>
            <pc:docMk/>
            <pc:sldMk cId="1728782376" sldId="257"/>
            <ac:picMk id="9" creationId="{BED9D66E-A028-AE80-0D04-ED535810640A}"/>
          </ac:picMkLst>
        </pc:picChg>
        <pc:picChg chg="add mod">
          <ac:chgData name="Gaetan CORIN" userId="S::gaetan.corin@celad.com::79c2d492-1b23-404d-b04b-7a68f7eb09d9" providerId="AD" clId="Web-{B8DC6015-058D-E171-8809-C99080171AFE}" dt="2023-07-13T03:19:02.477" v="82" actId="1076"/>
          <ac:picMkLst>
            <pc:docMk/>
            <pc:sldMk cId="1728782376" sldId="257"/>
            <ac:picMk id="12" creationId="{A0D2C876-9FA5-6E71-A65F-92BFC2750D9E}"/>
          </ac:picMkLst>
        </pc:picChg>
        <pc:picChg chg="add mod">
          <ac:chgData name="Gaetan CORIN" userId="S::gaetan.corin@celad.com::79c2d492-1b23-404d-b04b-7a68f7eb09d9" providerId="AD" clId="Web-{B8DC6015-058D-E171-8809-C99080171AFE}" dt="2023-07-13T03:18:57.649" v="80" actId="1076"/>
          <ac:picMkLst>
            <pc:docMk/>
            <pc:sldMk cId="1728782376" sldId="257"/>
            <ac:picMk id="15" creationId="{D571295E-08DC-EE8A-73A4-486E0731E02B}"/>
          </ac:picMkLst>
        </pc:picChg>
        <pc:picChg chg="mod">
          <ac:chgData name="Gaetan CORIN" userId="S::gaetan.corin@celad.com::79c2d492-1b23-404d-b04b-7a68f7eb09d9" providerId="AD" clId="Web-{B8DC6015-058D-E171-8809-C99080171AFE}" dt="2023-07-13T03:18:13.538" v="70" actId="1076"/>
          <ac:picMkLst>
            <pc:docMk/>
            <pc:sldMk cId="1728782376" sldId="257"/>
            <ac:picMk id="18" creationId="{3FE5C4DE-1603-8FA4-9B9D-411F2BDE439D}"/>
          </ac:picMkLst>
        </pc:picChg>
        <pc:picChg chg="add mod">
          <ac:chgData name="Gaetan CORIN" userId="S::gaetan.corin@celad.com::79c2d492-1b23-404d-b04b-7a68f7eb09d9" providerId="AD" clId="Web-{B8DC6015-058D-E171-8809-C99080171AFE}" dt="2023-07-13T03:18:52.352" v="78" actId="1076"/>
          <ac:picMkLst>
            <pc:docMk/>
            <pc:sldMk cId="1728782376" sldId="257"/>
            <ac:picMk id="19" creationId="{80100127-1ADE-9466-6332-C6461635820F}"/>
          </ac:picMkLst>
        </pc:picChg>
        <pc:picChg chg="add mod">
          <ac:chgData name="Gaetan CORIN" userId="S::gaetan.corin@celad.com::79c2d492-1b23-404d-b04b-7a68f7eb09d9" providerId="AD" clId="Web-{B8DC6015-058D-E171-8809-C99080171AFE}" dt="2023-07-13T03:18:46.368" v="76" actId="1076"/>
          <ac:picMkLst>
            <pc:docMk/>
            <pc:sldMk cId="1728782376" sldId="257"/>
            <ac:picMk id="22" creationId="{49C95150-E8C4-FC7C-CAA0-FE786F5E8B4F}"/>
          </ac:picMkLst>
        </pc:picChg>
        <pc:picChg chg="add mod">
          <ac:chgData name="Gaetan CORIN" userId="S::gaetan.corin@celad.com::79c2d492-1b23-404d-b04b-7a68f7eb09d9" providerId="AD" clId="Web-{B8DC6015-058D-E171-8809-C99080171AFE}" dt="2023-07-13T03:18:38.039" v="74" actId="1076"/>
          <ac:picMkLst>
            <pc:docMk/>
            <pc:sldMk cId="1728782376" sldId="257"/>
            <ac:picMk id="24" creationId="{1771D251-4A38-57D1-6B34-79F892BA14FB}"/>
          </ac:picMkLst>
        </pc:picChg>
      </pc:sldChg>
      <pc:sldChg chg="modSp">
        <pc:chgData name="Gaetan CORIN" userId="S::gaetan.corin@celad.com::79c2d492-1b23-404d-b04b-7a68f7eb09d9" providerId="AD" clId="Web-{B8DC6015-058D-E171-8809-C99080171AFE}" dt="2023-07-13T03:14:43.641" v="0" actId="1076"/>
        <pc:sldMkLst>
          <pc:docMk/>
          <pc:sldMk cId="2562709249" sldId="298"/>
        </pc:sldMkLst>
        <pc:spChg chg="mod">
          <ac:chgData name="Gaetan CORIN" userId="S::gaetan.corin@celad.com::79c2d492-1b23-404d-b04b-7a68f7eb09d9" providerId="AD" clId="Web-{B8DC6015-058D-E171-8809-C99080171AFE}" dt="2023-07-13T03:14:43.641" v="0" actId="1076"/>
          <ac:spMkLst>
            <pc:docMk/>
            <pc:sldMk cId="2562709249" sldId="298"/>
            <ac:spMk id="28" creationId="{E3B055AB-4C2A-C43B-9242-22ECC084F0AD}"/>
          </ac:spMkLst>
        </pc:spChg>
      </pc:sldChg>
    </pc:docChg>
  </pc:docChgLst>
  <pc:docChgLst>
    <pc:chgData name="Gaetan CORIN" userId="S::gaetan.corin@celad.com::79c2d492-1b23-404d-b04b-7a68f7eb09d9" providerId="AD" clId="Web-{E86522F3-647E-A8DB-E005-C9F1B815CC40}"/>
    <pc:docChg chg="addSld delSld modSld">
      <pc:chgData name="Gaetan CORIN" userId="S::gaetan.corin@celad.com::79c2d492-1b23-404d-b04b-7a68f7eb09d9" providerId="AD" clId="Web-{E86522F3-647E-A8DB-E005-C9F1B815CC40}" dt="2023-07-12T18:21:06.035" v="357" actId="1076"/>
      <pc:docMkLst>
        <pc:docMk/>
      </pc:docMkLst>
      <pc:sldChg chg="addSp delSp modSp">
        <pc:chgData name="Gaetan CORIN" userId="S::gaetan.corin@celad.com::79c2d492-1b23-404d-b04b-7a68f7eb09d9" providerId="AD" clId="Web-{E86522F3-647E-A8DB-E005-C9F1B815CC40}" dt="2023-07-12T17:52:53.119" v="144" actId="1076"/>
        <pc:sldMkLst>
          <pc:docMk/>
          <pc:sldMk cId="1728782376" sldId="257"/>
        </pc:sldMkLst>
        <pc:spChg chg="mod">
          <ac:chgData name="Gaetan CORIN" userId="S::gaetan.corin@celad.com::79c2d492-1b23-404d-b04b-7a68f7eb09d9" providerId="AD" clId="Web-{E86522F3-647E-A8DB-E005-C9F1B815CC40}" dt="2023-07-12T17:51:58.881" v="136" actId="1076"/>
          <ac:spMkLst>
            <pc:docMk/>
            <pc:sldMk cId="1728782376" sldId="257"/>
            <ac:spMk id="3" creationId="{00000000-0000-0000-0000-000000000000}"/>
          </ac:spMkLst>
        </pc:spChg>
        <pc:spChg chg="add del mod">
          <ac:chgData name="Gaetan CORIN" userId="S::gaetan.corin@celad.com::79c2d492-1b23-404d-b04b-7a68f7eb09d9" providerId="AD" clId="Web-{E86522F3-647E-A8DB-E005-C9F1B815CC40}" dt="2023-07-12T17:46:25.622" v="96"/>
          <ac:spMkLst>
            <pc:docMk/>
            <pc:sldMk cId="1728782376" sldId="257"/>
            <ac:spMk id="9" creationId="{7399276E-BC69-63FE-16C2-2109BB17D84C}"/>
          </ac:spMkLst>
        </pc:spChg>
        <pc:spChg chg="del">
          <ac:chgData name="Gaetan CORIN" userId="S::gaetan.corin@celad.com::79c2d492-1b23-404d-b04b-7a68f7eb09d9" providerId="AD" clId="Web-{E86522F3-647E-A8DB-E005-C9F1B815CC40}" dt="2023-07-12T17:31:37.108" v="37"/>
          <ac:spMkLst>
            <pc:docMk/>
            <pc:sldMk cId="1728782376" sldId="257"/>
            <ac:spMk id="14" creationId="{AC643150-E0CB-7061-9118-8860B41A96E7}"/>
          </ac:spMkLst>
        </pc:spChg>
        <pc:spChg chg="mod">
          <ac:chgData name="Gaetan CORIN" userId="S::gaetan.corin@celad.com::79c2d492-1b23-404d-b04b-7a68f7eb09d9" providerId="AD" clId="Web-{E86522F3-647E-A8DB-E005-C9F1B815CC40}" dt="2023-07-12T17:49:55.279" v="115" actId="1076"/>
          <ac:spMkLst>
            <pc:docMk/>
            <pc:sldMk cId="1728782376" sldId="257"/>
            <ac:spMk id="20" creationId="{E43213AC-69E6-C0EB-F91E-2E128F46F8B7}"/>
          </ac:spMkLst>
        </pc:spChg>
        <pc:picChg chg="add mod">
          <ac:chgData name="Gaetan CORIN" userId="S::gaetan.corin@celad.com::79c2d492-1b23-404d-b04b-7a68f7eb09d9" providerId="AD" clId="Web-{E86522F3-647E-A8DB-E005-C9F1B815CC40}" dt="2023-07-12T17:33:35.538" v="56" actId="1076"/>
          <ac:picMkLst>
            <pc:docMk/>
            <pc:sldMk cId="1728782376" sldId="257"/>
            <ac:picMk id="4" creationId="{CF16ABEF-702B-C864-CBB8-71014B40FD76}"/>
          </ac:picMkLst>
        </pc:picChg>
        <pc:picChg chg="mod">
          <ac:chgData name="Gaetan CORIN" userId="S::gaetan.corin@celad.com::79c2d492-1b23-404d-b04b-7a68f7eb09d9" providerId="AD" clId="Web-{E86522F3-647E-A8DB-E005-C9F1B815CC40}" dt="2023-07-12T17:32:14.688" v="45" actId="14100"/>
          <ac:picMkLst>
            <pc:docMk/>
            <pc:sldMk cId="1728782376" sldId="257"/>
            <ac:picMk id="5" creationId="{4B85B41E-3C63-A16E-90C1-584C07125698}"/>
          </ac:picMkLst>
        </pc:picChg>
        <pc:picChg chg="add mod">
          <ac:chgData name="Gaetan CORIN" userId="S::gaetan.corin@celad.com::79c2d492-1b23-404d-b04b-7a68f7eb09d9" providerId="AD" clId="Web-{E86522F3-647E-A8DB-E005-C9F1B815CC40}" dt="2023-07-12T17:33:41.772" v="57" actId="1076"/>
          <ac:picMkLst>
            <pc:docMk/>
            <pc:sldMk cId="1728782376" sldId="257"/>
            <ac:picMk id="7" creationId="{07A107D7-7506-61E6-072F-A734E1B6CF37}"/>
          </ac:picMkLst>
        </pc:picChg>
        <pc:picChg chg="add del mod">
          <ac:chgData name="Gaetan CORIN" userId="S::gaetan.corin@celad.com::79c2d492-1b23-404d-b04b-7a68f7eb09d9" providerId="AD" clId="Web-{E86522F3-647E-A8DB-E005-C9F1B815CC40}" dt="2023-07-12T17:47:14.328" v="104"/>
          <ac:picMkLst>
            <pc:docMk/>
            <pc:sldMk cId="1728782376" sldId="257"/>
            <ac:picMk id="10" creationId="{D729825D-11E3-A9B8-1EEA-53EC5E2181F4}"/>
          </ac:picMkLst>
        </pc:picChg>
        <pc:picChg chg="add mod">
          <ac:chgData name="Gaetan CORIN" userId="S::gaetan.corin@celad.com::79c2d492-1b23-404d-b04b-7a68f7eb09d9" providerId="AD" clId="Web-{E86522F3-647E-A8DB-E005-C9F1B815CC40}" dt="2023-07-12T17:49:55.295" v="116" actId="1076"/>
          <ac:picMkLst>
            <pc:docMk/>
            <pc:sldMk cId="1728782376" sldId="257"/>
            <ac:picMk id="11" creationId="{0F6AC9DC-7EA8-6DDA-A461-17A1ABC0468C}"/>
          </ac:picMkLst>
        </pc:picChg>
        <pc:picChg chg="add del mod">
          <ac:chgData name="Gaetan CORIN" userId="S::gaetan.corin@celad.com::79c2d492-1b23-404d-b04b-7a68f7eb09d9" providerId="AD" clId="Web-{E86522F3-647E-A8DB-E005-C9F1B815CC40}" dt="2023-07-12T17:50:16.093" v="119"/>
          <ac:picMkLst>
            <pc:docMk/>
            <pc:sldMk cId="1728782376" sldId="257"/>
            <ac:picMk id="12" creationId="{831868A6-EC3B-59ED-B35B-F7F5E0D0A63D}"/>
          </ac:picMkLst>
        </pc:picChg>
        <pc:picChg chg="add mod">
          <ac:chgData name="Gaetan CORIN" userId="S::gaetan.corin@celad.com::79c2d492-1b23-404d-b04b-7a68f7eb09d9" providerId="AD" clId="Web-{E86522F3-647E-A8DB-E005-C9F1B815CC40}" dt="2023-07-12T17:52:20.227" v="139" actId="14100"/>
          <ac:picMkLst>
            <pc:docMk/>
            <pc:sldMk cId="1728782376" sldId="257"/>
            <ac:picMk id="13" creationId="{492F7D25-0B6F-62B2-E3FC-76DA6710290B}"/>
          </ac:picMkLst>
        </pc:picChg>
        <pc:picChg chg="add del mod">
          <ac:chgData name="Gaetan CORIN" userId="S::gaetan.corin@celad.com::79c2d492-1b23-404d-b04b-7a68f7eb09d9" providerId="AD" clId="Web-{E86522F3-647E-A8DB-E005-C9F1B815CC40}" dt="2023-07-12T17:51:12.488" v="127"/>
          <ac:picMkLst>
            <pc:docMk/>
            <pc:sldMk cId="1728782376" sldId="257"/>
            <ac:picMk id="15" creationId="{48611627-EDC2-C2D4-86E2-5CE87740114C}"/>
          </ac:picMkLst>
        </pc:picChg>
        <pc:picChg chg="add del mod">
          <ac:chgData name="Gaetan CORIN" userId="S::gaetan.corin@celad.com::79c2d492-1b23-404d-b04b-7a68f7eb09d9" providerId="AD" clId="Web-{E86522F3-647E-A8DB-E005-C9F1B815CC40}" dt="2023-07-12T17:52:23.992" v="140"/>
          <ac:picMkLst>
            <pc:docMk/>
            <pc:sldMk cId="1728782376" sldId="257"/>
            <ac:picMk id="17" creationId="{A8D1EDF9-7B27-8558-68CB-05184776B362}"/>
          </ac:picMkLst>
        </pc:picChg>
        <pc:picChg chg="add mod">
          <ac:chgData name="Gaetan CORIN" userId="S::gaetan.corin@celad.com::79c2d492-1b23-404d-b04b-7a68f7eb09d9" providerId="AD" clId="Web-{E86522F3-647E-A8DB-E005-C9F1B815CC40}" dt="2023-07-12T17:52:53.119" v="144" actId="1076"/>
          <ac:picMkLst>
            <pc:docMk/>
            <pc:sldMk cId="1728782376" sldId="257"/>
            <ac:picMk id="18" creationId="{3FE5C4DE-1603-8FA4-9B9D-411F2BDE439D}"/>
          </ac:picMkLst>
        </pc:picChg>
        <pc:picChg chg="del">
          <ac:chgData name="Gaetan CORIN" userId="S::gaetan.corin@celad.com::79c2d492-1b23-404d-b04b-7a68f7eb09d9" providerId="AD" clId="Web-{E86522F3-647E-A8DB-E005-C9F1B815CC40}" dt="2023-07-12T17:32:40.753" v="48"/>
          <ac:picMkLst>
            <pc:docMk/>
            <pc:sldMk cId="1728782376" sldId="257"/>
            <ac:picMk id="22" creationId="{C0D66767-DED9-CE48-3C24-29085EB3024B}"/>
          </ac:picMkLst>
        </pc:picChg>
        <pc:picChg chg="del">
          <ac:chgData name="Gaetan CORIN" userId="S::gaetan.corin@celad.com::79c2d492-1b23-404d-b04b-7a68f7eb09d9" providerId="AD" clId="Web-{E86522F3-647E-A8DB-E005-C9F1B815CC40}" dt="2023-07-12T17:31:47.108" v="40"/>
          <ac:picMkLst>
            <pc:docMk/>
            <pc:sldMk cId="1728782376" sldId="257"/>
            <ac:picMk id="24" creationId="{C03E9E71-967F-9B8A-C34F-301B101F4A7F}"/>
          </ac:picMkLst>
        </pc:picChg>
      </pc:sldChg>
      <pc:sldChg chg="addSp delSp modSp">
        <pc:chgData name="Gaetan CORIN" userId="S::gaetan.corin@celad.com::79c2d492-1b23-404d-b04b-7a68f7eb09d9" providerId="AD" clId="Web-{E86522F3-647E-A8DB-E005-C9F1B815CC40}" dt="2023-07-12T17:31:00.152" v="35" actId="14100"/>
        <pc:sldMkLst>
          <pc:docMk/>
          <pc:sldMk cId="3121306497" sldId="280"/>
        </pc:sldMkLst>
        <pc:spChg chg="del">
          <ac:chgData name="Gaetan CORIN" userId="S::gaetan.corin@celad.com::79c2d492-1b23-404d-b04b-7a68f7eb09d9" providerId="AD" clId="Web-{E86522F3-647E-A8DB-E005-C9F1B815CC40}" dt="2023-07-12T17:14:42.630" v="1"/>
          <ac:spMkLst>
            <pc:docMk/>
            <pc:sldMk cId="3121306497" sldId="280"/>
            <ac:spMk id="2" creationId="{B78F819B-C324-0008-1B52-A59078E4DF39}"/>
          </ac:spMkLst>
        </pc:spChg>
        <pc:spChg chg="mod">
          <ac:chgData name="Gaetan CORIN" userId="S::gaetan.corin@celad.com::79c2d492-1b23-404d-b04b-7a68f7eb09d9" providerId="AD" clId="Web-{E86522F3-647E-A8DB-E005-C9F1B815CC40}" dt="2023-07-12T17:19:43.541" v="13" actId="1076"/>
          <ac:spMkLst>
            <pc:docMk/>
            <pc:sldMk cId="3121306497" sldId="280"/>
            <ac:spMk id="10" creationId="{CC469FCC-C7A2-F16F-2ECA-A99D7B620844}"/>
          </ac:spMkLst>
        </pc:spChg>
        <pc:picChg chg="del">
          <ac:chgData name="Gaetan CORIN" userId="S::gaetan.corin@celad.com::79c2d492-1b23-404d-b04b-7a68f7eb09d9" providerId="AD" clId="Web-{E86522F3-647E-A8DB-E005-C9F1B815CC40}" dt="2023-07-12T17:17:19.891" v="4"/>
          <ac:picMkLst>
            <pc:docMk/>
            <pc:sldMk cId="3121306497" sldId="280"/>
            <ac:picMk id="5" creationId="{4B85B41E-3C63-A16E-90C1-584C07125698}"/>
          </ac:picMkLst>
        </pc:picChg>
        <pc:picChg chg="del">
          <ac:chgData name="Gaetan CORIN" userId="S::gaetan.corin@celad.com::79c2d492-1b23-404d-b04b-7a68f7eb09d9" providerId="AD" clId="Web-{E86522F3-647E-A8DB-E005-C9F1B815CC40}" dt="2023-07-12T17:22:01.788" v="19"/>
          <ac:picMkLst>
            <pc:docMk/>
            <pc:sldMk cId="3121306497" sldId="280"/>
            <ac:picMk id="6" creationId="{1496189D-A0F2-51FC-9167-D8729C8F3D8A}"/>
          </ac:picMkLst>
        </pc:picChg>
        <pc:picChg chg="del">
          <ac:chgData name="Gaetan CORIN" userId="S::gaetan.corin@celad.com::79c2d492-1b23-404d-b04b-7a68f7eb09d9" providerId="AD" clId="Web-{E86522F3-647E-A8DB-E005-C9F1B815CC40}" dt="2023-07-12T17:30:47.808" v="32"/>
          <ac:picMkLst>
            <pc:docMk/>
            <pc:sldMk cId="3121306497" sldId="280"/>
            <ac:picMk id="7" creationId="{A7E7FB0E-3539-E572-26DD-4C3C02E8EE78}"/>
          </ac:picMkLst>
        </pc:picChg>
        <pc:picChg chg="add mod">
          <ac:chgData name="Gaetan CORIN" userId="S::gaetan.corin@celad.com::79c2d492-1b23-404d-b04b-7a68f7eb09d9" providerId="AD" clId="Web-{E86522F3-647E-A8DB-E005-C9F1B815CC40}" dt="2023-07-12T17:19:46.573" v="15" actId="1076"/>
          <ac:picMkLst>
            <pc:docMk/>
            <pc:sldMk cId="3121306497" sldId="280"/>
            <ac:picMk id="12" creationId="{D7663F0A-F7C0-E58E-6592-C32148FBBA04}"/>
          </ac:picMkLst>
        </pc:picChg>
        <pc:picChg chg="add mod">
          <ac:chgData name="Gaetan CORIN" userId="S::gaetan.corin@celad.com::79c2d492-1b23-404d-b04b-7a68f7eb09d9" providerId="AD" clId="Web-{E86522F3-647E-A8DB-E005-C9F1B815CC40}" dt="2023-07-12T17:22:15.398" v="21" actId="1076"/>
          <ac:picMkLst>
            <pc:docMk/>
            <pc:sldMk cId="3121306497" sldId="280"/>
            <ac:picMk id="15" creationId="{4C6F83EF-D5D6-16A7-9CD6-EF59274FC262}"/>
          </ac:picMkLst>
        </pc:picChg>
        <pc:picChg chg="add del mod">
          <ac:chgData name="Gaetan CORIN" userId="S::gaetan.corin@celad.com::79c2d492-1b23-404d-b04b-7a68f7eb09d9" providerId="AD" clId="Web-{E86522F3-647E-A8DB-E005-C9F1B815CC40}" dt="2023-07-12T17:28:31.955" v="27"/>
          <ac:picMkLst>
            <pc:docMk/>
            <pc:sldMk cId="3121306497" sldId="280"/>
            <ac:picMk id="16" creationId="{592393EE-0416-5A0F-A304-1824EDF17DAA}"/>
          </ac:picMkLst>
        </pc:picChg>
        <pc:picChg chg="add del mod">
          <ac:chgData name="Gaetan CORIN" userId="S::gaetan.corin@celad.com::79c2d492-1b23-404d-b04b-7a68f7eb09d9" providerId="AD" clId="Web-{E86522F3-647E-A8DB-E005-C9F1B815CC40}" dt="2023-07-12T17:28:37.533" v="28"/>
          <ac:picMkLst>
            <pc:docMk/>
            <pc:sldMk cId="3121306497" sldId="280"/>
            <ac:picMk id="17" creationId="{5257033C-50A1-7D21-DD6C-2AEE7831C874}"/>
          </ac:picMkLst>
        </pc:picChg>
        <pc:picChg chg="add mod">
          <ac:chgData name="Gaetan CORIN" userId="S::gaetan.corin@celad.com::79c2d492-1b23-404d-b04b-7a68f7eb09d9" providerId="AD" clId="Web-{E86522F3-647E-A8DB-E005-C9F1B815CC40}" dt="2023-07-12T17:31:00.152" v="35" actId="14100"/>
          <ac:picMkLst>
            <pc:docMk/>
            <pc:sldMk cId="3121306497" sldId="280"/>
            <ac:picMk id="18" creationId="{8054117E-3DA3-A4E7-D27E-C1A5861E4958}"/>
          </ac:picMkLst>
        </pc:picChg>
      </pc:sldChg>
      <pc:sldChg chg="add del replId">
        <pc:chgData name="Gaetan CORIN" userId="S::gaetan.corin@celad.com::79c2d492-1b23-404d-b04b-7a68f7eb09d9" providerId="AD" clId="Web-{E86522F3-647E-A8DB-E005-C9F1B815CC40}" dt="2023-07-12T17:53:06.042" v="145"/>
        <pc:sldMkLst>
          <pc:docMk/>
          <pc:sldMk cId="2717273275" sldId="281"/>
        </pc:sldMkLst>
      </pc:sldChg>
      <pc:sldChg chg="addSp delSp modSp add replId">
        <pc:chgData name="Gaetan CORIN" userId="S::gaetan.corin@celad.com::79c2d492-1b23-404d-b04b-7a68f7eb09d9" providerId="AD" clId="Web-{E86522F3-647E-A8DB-E005-C9F1B815CC40}" dt="2023-07-12T18:16:52.315" v="308" actId="14100"/>
        <pc:sldMkLst>
          <pc:docMk/>
          <pc:sldMk cId="2796280542" sldId="281"/>
        </pc:sldMkLst>
        <pc:spChg chg="del">
          <ac:chgData name="Gaetan CORIN" userId="S::gaetan.corin@celad.com::79c2d492-1b23-404d-b04b-7a68f7eb09d9" providerId="AD" clId="Web-{E86522F3-647E-A8DB-E005-C9F1B815CC40}" dt="2023-07-12T17:53:37.122" v="160"/>
          <ac:spMkLst>
            <pc:docMk/>
            <pc:sldMk cId="2796280542" sldId="281"/>
            <ac:spMk id="3" creationId="{00000000-0000-0000-0000-000000000000}"/>
          </ac:spMkLst>
        </pc:spChg>
        <pc:spChg chg="add mod">
          <ac:chgData name="Gaetan CORIN" userId="S::gaetan.corin@celad.com::79c2d492-1b23-404d-b04b-7a68f7eb09d9" providerId="AD" clId="Web-{E86522F3-647E-A8DB-E005-C9F1B815CC40}" dt="2023-07-12T18:16:52.315" v="308" actId="14100"/>
          <ac:spMkLst>
            <pc:docMk/>
            <pc:sldMk cId="2796280542" sldId="281"/>
            <ac:spMk id="6" creationId="{F1ABDA2C-5B4C-90E7-257B-F7A14F43A489}"/>
          </ac:spMkLst>
        </pc:spChg>
        <pc:spChg chg="mod">
          <ac:chgData name="Gaetan CORIN" userId="S::gaetan.corin@celad.com::79c2d492-1b23-404d-b04b-7a68f7eb09d9" providerId="AD" clId="Web-{E86522F3-647E-A8DB-E005-C9F1B815CC40}" dt="2023-07-12T17:53:24.200" v="157" actId="20577"/>
          <ac:spMkLst>
            <pc:docMk/>
            <pc:sldMk cId="2796280542" sldId="281"/>
            <ac:spMk id="20" creationId="{E43213AC-69E6-C0EB-F91E-2E128F46F8B7}"/>
          </ac:spMkLst>
        </pc:spChg>
        <pc:picChg chg="add mod">
          <ac:chgData name="Gaetan CORIN" userId="S::gaetan.corin@celad.com::79c2d492-1b23-404d-b04b-7a68f7eb09d9" providerId="AD" clId="Web-{E86522F3-647E-A8DB-E005-C9F1B815CC40}" dt="2023-07-12T18:10:24.320" v="236" actId="1076"/>
          <ac:picMkLst>
            <pc:docMk/>
            <pc:sldMk cId="2796280542" sldId="281"/>
            <ac:picMk id="8" creationId="{182BC980-7A1E-876A-67AA-BE0AC7BD7C6C}"/>
          </ac:picMkLst>
        </pc:picChg>
        <pc:picChg chg="add mod ord">
          <ac:chgData name="Gaetan CORIN" userId="S::gaetan.corin@celad.com::79c2d492-1b23-404d-b04b-7a68f7eb09d9" providerId="AD" clId="Web-{E86522F3-647E-A8DB-E005-C9F1B815CC40}" dt="2023-07-12T18:09:32.520" v="224" actId="1076"/>
          <ac:picMkLst>
            <pc:docMk/>
            <pc:sldMk cId="2796280542" sldId="281"/>
            <ac:picMk id="9" creationId="{D9B0D14D-57C8-B353-5B69-72FEFBCBA882}"/>
          </ac:picMkLst>
        </pc:picChg>
        <pc:picChg chg="add del mod">
          <ac:chgData name="Gaetan CORIN" userId="S::gaetan.corin@celad.com::79c2d492-1b23-404d-b04b-7a68f7eb09d9" providerId="AD" clId="Web-{E86522F3-647E-A8DB-E005-C9F1B815CC40}" dt="2023-07-12T18:08:36.391" v="212"/>
          <ac:picMkLst>
            <pc:docMk/>
            <pc:sldMk cId="2796280542" sldId="281"/>
            <ac:picMk id="10" creationId="{B2468118-D4DE-BDF7-7923-350A1CAA4F98}"/>
          </ac:picMkLst>
        </pc:picChg>
        <pc:picChg chg="add mod">
          <ac:chgData name="Gaetan CORIN" userId="S::gaetan.corin@celad.com::79c2d492-1b23-404d-b04b-7a68f7eb09d9" providerId="AD" clId="Web-{E86522F3-647E-A8DB-E005-C9F1B815CC40}" dt="2023-07-12T18:10:50.885" v="240" actId="1076"/>
          <ac:picMkLst>
            <pc:docMk/>
            <pc:sldMk cId="2796280542" sldId="281"/>
            <ac:picMk id="12" creationId="{82932267-6F6E-848A-06C4-D89B014DCE5A}"/>
          </ac:picMkLst>
        </pc:picChg>
        <pc:picChg chg="del">
          <ac:chgData name="Gaetan CORIN" userId="S::gaetan.corin@celad.com::79c2d492-1b23-404d-b04b-7a68f7eb09d9" providerId="AD" clId="Web-{E86522F3-647E-A8DB-E005-C9F1B815CC40}" dt="2023-07-12T17:53:34.013" v="159"/>
          <ac:picMkLst>
            <pc:docMk/>
            <pc:sldMk cId="2796280542" sldId="281"/>
            <ac:picMk id="13" creationId="{492F7D25-0B6F-62B2-E3FC-76DA6710290B}"/>
          </ac:picMkLst>
        </pc:picChg>
        <pc:picChg chg="del">
          <ac:chgData name="Gaetan CORIN" userId="S::gaetan.corin@celad.com::79c2d492-1b23-404d-b04b-7a68f7eb09d9" providerId="AD" clId="Web-{E86522F3-647E-A8DB-E005-C9F1B815CC40}" dt="2023-07-12T17:53:32.263" v="158"/>
          <ac:picMkLst>
            <pc:docMk/>
            <pc:sldMk cId="2796280542" sldId="281"/>
            <ac:picMk id="18" creationId="{3FE5C4DE-1603-8FA4-9B9D-411F2BDE439D}"/>
          </ac:picMkLst>
        </pc:picChg>
      </pc:sldChg>
      <pc:sldChg chg="add del replId">
        <pc:chgData name="Gaetan CORIN" userId="S::gaetan.corin@celad.com::79c2d492-1b23-404d-b04b-7a68f7eb09d9" providerId="AD" clId="Web-{E86522F3-647E-A8DB-E005-C9F1B815CC40}" dt="2023-07-12T17:31:26.701" v="36"/>
        <pc:sldMkLst>
          <pc:docMk/>
          <pc:sldMk cId="4176777121" sldId="281"/>
        </pc:sldMkLst>
      </pc:sldChg>
      <pc:sldChg chg="addSp delSp modSp add replId">
        <pc:chgData name="Gaetan CORIN" userId="S::gaetan.corin@celad.com::79c2d492-1b23-404d-b04b-7a68f7eb09d9" providerId="AD" clId="Web-{E86522F3-647E-A8DB-E005-C9F1B815CC40}" dt="2023-07-12T18:21:06.035" v="357" actId="1076"/>
        <pc:sldMkLst>
          <pc:docMk/>
          <pc:sldMk cId="1407521709" sldId="282"/>
        </pc:sldMkLst>
        <pc:spChg chg="del mod">
          <ac:chgData name="Gaetan CORIN" userId="S::gaetan.corin@celad.com::79c2d492-1b23-404d-b04b-7a68f7eb09d9" providerId="AD" clId="Web-{E86522F3-647E-A8DB-E005-C9F1B815CC40}" dt="2023-07-12T18:14:31.071" v="272"/>
          <ac:spMkLst>
            <pc:docMk/>
            <pc:sldMk cId="1407521709" sldId="282"/>
            <ac:spMk id="6" creationId="{F1ABDA2C-5B4C-90E7-257B-F7A14F43A489}"/>
          </ac:spMkLst>
        </pc:spChg>
        <pc:spChg chg="add del mod">
          <ac:chgData name="Gaetan CORIN" userId="S::gaetan.corin@celad.com::79c2d492-1b23-404d-b04b-7a68f7eb09d9" providerId="AD" clId="Web-{E86522F3-647E-A8DB-E005-C9F1B815CC40}" dt="2023-07-12T18:16:14.156" v="296"/>
          <ac:spMkLst>
            <pc:docMk/>
            <pc:sldMk cId="1407521709" sldId="282"/>
            <ac:spMk id="13" creationId="{C0243433-8B03-CFDB-3903-B6E1FC40A2FB}"/>
          </ac:spMkLst>
        </pc:spChg>
        <pc:spChg chg="add del mod">
          <ac:chgData name="Gaetan CORIN" userId="S::gaetan.corin@celad.com::79c2d492-1b23-404d-b04b-7a68f7eb09d9" providerId="AD" clId="Web-{E86522F3-647E-A8DB-E005-C9F1B815CC40}" dt="2023-07-12T18:14:40.337" v="274"/>
          <ac:spMkLst>
            <pc:docMk/>
            <pc:sldMk cId="1407521709" sldId="282"/>
            <ac:spMk id="15" creationId="{6044DDF7-84F0-FAE3-44E3-E2E2C8BA5246}"/>
          </ac:spMkLst>
        </pc:spChg>
        <pc:spChg chg="add mod">
          <ac:chgData name="Gaetan CORIN" userId="S::gaetan.corin@celad.com::79c2d492-1b23-404d-b04b-7a68f7eb09d9" providerId="AD" clId="Web-{E86522F3-647E-A8DB-E005-C9F1B815CC40}" dt="2023-07-12T18:20:47.737" v="356" actId="1076"/>
          <ac:spMkLst>
            <pc:docMk/>
            <pc:sldMk cId="1407521709" sldId="282"/>
            <ac:spMk id="18" creationId="{E5E6B39B-D5F5-93CB-F17E-8A4C79F0533E}"/>
          </ac:spMkLst>
        </pc:spChg>
        <pc:spChg chg="add mod">
          <ac:chgData name="Gaetan CORIN" userId="S::gaetan.corin@celad.com::79c2d492-1b23-404d-b04b-7a68f7eb09d9" providerId="AD" clId="Web-{E86522F3-647E-A8DB-E005-C9F1B815CC40}" dt="2023-07-12T18:20:41.549" v="354" actId="1076"/>
          <ac:spMkLst>
            <pc:docMk/>
            <pc:sldMk cId="1407521709" sldId="282"/>
            <ac:spMk id="19" creationId="{16CD86F2-C353-2EA7-E41D-F03A241B9283}"/>
          </ac:spMkLst>
        </pc:spChg>
        <pc:spChg chg="add del mod">
          <ac:chgData name="Gaetan CORIN" userId="S::gaetan.corin@celad.com::79c2d492-1b23-404d-b04b-7a68f7eb09d9" providerId="AD" clId="Web-{E86522F3-647E-A8DB-E005-C9F1B815CC40}" dt="2023-07-12T18:16:38.736" v="303"/>
          <ac:spMkLst>
            <pc:docMk/>
            <pc:sldMk cId="1407521709" sldId="282"/>
            <ac:spMk id="21" creationId="{1A6BA147-84CA-97DC-A498-7FD62CA1F463}"/>
          </ac:spMkLst>
        </pc:spChg>
        <pc:spChg chg="add mod">
          <ac:chgData name="Gaetan CORIN" userId="S::gaetan.corin@celad.com::79c2d492-1b23-404d-b04b-7a68f7eb09d9" providerId="AD" clId="Web-{E86522F3-647E-A8DB-E005-C9F1B815CC40}" dt="2023-07-12T18:16:36.877" v="302" actId="20577"/>
          <ac:spMkLst>
            <pc:docMk/>
            <pc:sldMk cId="1407521709" sldId="282"/>
            <ac:spMk id="23" creationId="{DE6034EB-74E1-1B1E-F689-1D6DFC0C3C14}"/>
          </ac:spMkLst>
        </pc:spChg>
        <pc:spChg chg="add mod">
          <ac:chgData name="Gaetan CORIN" userId="S::gaetan.corin@celad.com::79c2d492-1b23-404d-b04b-7a68f7eb09d9" providerId="AD" clId="Web-{E86522F3-647E-A8DB-E005-C9F1B815CC40}" dt="2023-07-12T18:21:06.035" v="357" actId="1076"/>
          <ac:spMkLst>
            <pc:docMk/>
            <pc:sldMk cId="1407521709" sldId="282"/>
            <ac:spMk id="24" creationId="{D7A83616-DFD7-AA36-3BF7-C9BD523E7B6C}"/>
          </ac:spMkLst>
        </pc:spChg>
        <pc:spChg chg="add mod">
          <ac:chgData name="Gaetan CORIN" userId="S::gaetan.corin@celad.com::79c2d492-1b23-404d-b04b-7a68f7eb09d9" providerId="AD" clId="Web-{E86522F3-647E-A8DB-E005-C9F1B815CC40}" dt="2023-07-12T18:19:46.936" v="342" actId="1076"/>
          <ac:spMkLst>
            <pc:docMk/>
            <pc:sldMk cId="1407521709" sldId="282"/>
            <ac:spMk id="25" creationId="{4D704CB1-D774-1231-8623-25FF9E479CA4}"/>
          </ac:spMkLst>
        </pc:spChg>
        <pc:picChg chg="add mod">
          <ac:chgData name="Gaetan CORIN" userId="S::gaetan.corin@celad.com::79c2d492-1b23-404d-b04b-7a68f7eb09d9" providerId="AD" clId="Web-{E86522F3-647E-A8DB-E005-C9F1B815CC40}" dt="2023-07-12T18:20:47.737" v="355" actId="1076"/>
          <ac:picMkLst>
            <pc:docMk/>
            <pc:sldMk cId="1407521709" sldId="282"/>
            <ac:picMk id="2" creationId="{EDD5B92D-15FD-2433-012C-5448F9A9635D}"/>
          </ac:picMkLst>
        </pc:picChg>
        <pc:picChg chg="add mod">
          <ac:chgData name="Gaetan CORIN" userId="S::gaetan.corin@celad.com::79c2d492-1b23-404d-b04b-7a68f7eb09d9" providerId="AD" clId="Web-{E86522F3-647E-A8DB-E005-C9F1B815CC40}" dt="2023-07-12T18:20:41.549" v="353" actId="1076"/>
          <ac:picMkLst>
            <pc:docMk/>
            <pc:sldMk cId="1407521709" sldId="282"/>
            <ac:picMk id="3" creationId="{3DF151F7-08AB-A2AE-9755-D1A1AE28AFCC}"/>
          </ac:picMkLst>
        </pc:picChg>
        <pc:picChg chg="del">
          <ac:chgData name="Gaetan CORIN" userId="S::gaetan.corin@celad.com::79c2d492-1b23-404d-b04b-7a68f7eb09d9" providerId="AD" clId="Web-{E86522F3-647E-A8DB-E005-C9F1B815CC40}" dt="2023-07-12T18:11:24.856" v="247"/>
          <ac:picMkLst>
            <pc:docMk/>
            <pc:sldMk cId="1407521709" sldId="282"/>
            <ac:picMk id="8" creationId="{182BC980-7A1E-876A-67AA-BE0AC7BD7C6C}"/>
          </ac:picMkLst>
        </pc:picChg>
        <pc:picChg chg="del">
          <ac:chgData name="Gaetan CORIN" userId="S::gaetan.corin@celad.com::79c2d492-1b23-404d-b04b-7a68f7eb09d9" providerId="AD" clId="Web-{E86522F3-647E-A8DB-E005-C9F1B815CC40}" dt="2023-07-12T18:11:21.246" v="245"/>
          <ac:picMkLst>
            <pc:docMk/>
            <pc:sldMk cId="1407521709" sldId="282"/>
            <ac:picMk id="9" creationId="{D9B0D14D-57C8-B353-5B69-72FEFBCBA882}"/>
          </ac:picMkLst>
        </pc:picChg>
        <pc:picChg chg="del">
          <ac:chgData name="Gaetan CORIN" userId="S::gaetan.corin@celad.com::79c2d492-1b23-404d-b04b-7a68f7eb09d9" providerId="AD" clId="Web-{E86522F3-647E-A8DB-E005-C9F1B815CC40}" dt="2023-07-12T18:11:23.387" v="246"/>
          <ac:picMkLst>
            <pc:docMk/>
            <pc:sldMk cId="1407521709" sldId="282"/>
            <ac:picMk id="12" creationId="{82932267-6F6E-848A-06C4-D89B014DCE5A}"/>
          </ac:picMkLst>
        </pc:picChg>
      </pc:sldChg>
    </pc:docChg>
  </pc:docChgLst>
  <pc:docChgLst>
    <pc:chgData name="Gaetan CORIN" userId="S::gaetan.corin@celad.com::79c2d492-1b23-404d-b04b-7a68f7eb09d9" providerId="AD" clId="Web-{0C58E4F5-C198-F2DD-603F-467216B899C7}"/>
    <pc:docChg chg="modSld">
      <pc:chgData name="Gaetan CORIN" userId="S::gaetan.corin@celad.com::79c2d492-1b23-404d-b04b-7a68f7eb09d9" providerId="AD" clId="Web-{0C58E4F5-C198-F2DD-603F-467216B899C7}" dt="2023-06-05T19:13:19.153" v="14" actId="20577"/>
      <pc:docMkLst>
        <pc:docMk/>
      </pc:docMkLst>
      <pc:sldChg chg="addSp delSp modSp">
        <pc:chgData name="Gaetan CORIN" userId="S::gaetan.corin@celad.com::79c2d492-1b23-404d-b04b-7a68f7eb09d9" providerId="AD" clId="Web-{0C58E4F5-C198-F2DD-603F-467216B899C7}" dt="2023-06-05T19:13:19.153" v="14" actId="20577"/>
        <pc:sldMkLst>
          <pc:docMk/>
          <pc:sldMk cId="3784089036" sldId="256"/>
        </pc:sldMkLst>
        <pc:spChg chg="del mod">
          <ac:chgData name="Gaetan CORIN" userId="S::gaetan.corin@celad.com::79c2d492-1b23-404d-b04b-7a68f7eb09d9" providerId="AD" clId="Web-{0C58E4F5-C198-F2DD-603F-467216B899C7}" dt="2023-06-05T19:12:41.074" v="8"/>
          <ac:spMkLst>
            <pc:docMk/>
            <pc:sldMk cId="3784089036" sldId="256"/>
            <ac:spMk id="2" creationId="{00000000-0000-0000-0000-000000000000}"/>
          </ac:spMkLst>
        </pc:spChg>
        <pc:spChg chg="add del mod">
          <ac:chgData name="Gaetan CORIN" userId="S::gaetan.corin@celad.com::79c2d492-1b23-404d-b04b-7a68f7eb09d9" providerId="AD" clId="Web-{0C58E4F5-C198-F2DD-603F-467216B899C7}" dt="2023-06-05T19:13:09.684" v="11"/>
          <ac:spMkLst>
            <pc:docMk/>
            <pc:sldMk cId="3784089036" sldId="256"/>
            <ac:spMk id="6" creationId="{38BED1D4-1FF2-CF00-C9F4-E2E0B779BA24}"/>
          </ac:spMkLst>
        </pc:spChg>
        <pc:spChg chg="add mod">
          <ac:chgData name="Gaetan CORIN" userId="S::gaetan.corin@celad.com::79c2d492-1b23-404d-b04b-7a68f7eb09d9" providerId="AD" clId="Web-{0C58E4F5-C198-F2DD-603F-467216B899C7}" dt="2023-06-05T19:13:19.153" v="14" actId="20577"/>
          <ac:spMkLst>
            <pc:docMk/>
            <pc:sldMk cId="3784089036" sldId="256"/>
            <ac:spMk id="8" creationId="{FE8A96BE-9322-559E-31B1-3A28865B9479}"/>
          </ac:spMkLst>
        </pc:spChg>
        <pc:picChg chg="add mod">
          <ac:chgData name="Gaetan CORIN" userId="S::gaetan.corin@celad.com::79c2d492-1b23-404d-b04b-7a68f7eb09d9" providerId="AD" clId="Web-{0C58E4F5-C198-F2DD-603F-467216B899C7}" dt="2023-06-05T19:12:15.792" v="3" actId="1076"/>
          <ac:picMkLst>
            <pc:docMk/>
            <pc:sldMk cId="3784089036" sldId="256"/>
            <ac:picMk id="4" creationId="{AAB94AA5-83E8-4187-78C6-3E290DB4E3A0}"/>
          </ac:picMkLst>
        </pc:picChg>
        <pc:picChg chg="add mod">
          <ac:chgData name="Gaetan CORIN" userId="S::gaetan.corin@celad.com::79c2d492-1b23-404d-b04b-7a68f7eb09d9" providerId="AD" clId="Web-{0C58E4F5-C198-F2DD-603F-467216B899C7}" dt="2023-06-05T19:12:23.276" v="5" actId="1076"/>
          <ac:picMkLst>
            <pc:docMk/>
            <pc:sldMk cId="3784089036" sldId="256"/>
            <ac:picMk id="5" creationId="{4B85B41E-3C63-A16E-90C1-584C07125698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gif>
</file>

<file path=ppt/media/image23.gif>
</file>

<file path=ppt/media/image24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49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787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177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79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923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3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86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54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0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407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090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41B0-F4D5-4460-BCAD-F7E2B41A8257}" type="datetimeFigureOut">
              <a:rPr lang="fr-FR" smtClean="0"/>
              <a:t>11/08/2023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12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11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622961" y="2988479"/>
            <a:ext cx="8500754" cy="111147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fr-FR" sz="2000" b="1">
                <a:latin typeface="Arial"/>
                <a:cs typeface="Calibri"/>
              </a:rPr>
              <a:t>Conception et Développement d'une application Numérique pour le client Renault visant à extraire et afficher dynamiquement des informations techniques</a:t>
            </a:r>
            <a:endParaRPr lang="fr-FR" sz="2000" b="1">
              <a:latin typeface="Arial"/>
              <a:cs typeface="Arial"/>
            </a:endParaRP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FE8A96BE-9322-559E-31B1-3A28865B94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7320" y="1452234"/>
            <a:ext cx="9144000" cy="1348510"/>
          </a:xfrm>
        </p:spPr>
        <p:txBody>
          <a:bodyPr>
            <a:normAutofit/>
          </a:bodyPr>
          <a:lstStyle/>
          <a:p>
            <a:r>
              <a:rPr lang="fr-FR" sz="2500" b="1">
                <a:latin typeface="Arial"/>
                <a:cs typeface="Arial"/>
              </a:rPr>
              <a:t>Présentation d'alternance</a:t>
            </a:r>
            <a:br>
              <a:rPr lang="fr-FR" sz="2500" b="1">
                <a:latin typeface="Arial"/>
                <a:cs typeface="Arial"/>
              </a:rPr>
            </a:br>
            <a:r>
              <a:rPr lang="fr-FR" sz="2500" b="1">
                <a:latin typeface="Arial"/>
                <a:cs typeface="Arial"/>
              </a:rPr>
              <a:t>Concepteur Développeur d'Application Numérique</a:t>
            </a:r>
            <a:br>
              <a:rPr lang="fr-FR" sz="2500" b="1">
                <a:latin typeface="Arial"/>
                <a:cs typeface="Arial"/>
              </a:rPr>
            </a:br>
            <a:endParaRPr lang="fr-FR" sz="2400" b="1">
              <a:latin typeface="Arial"/>
              <a:cs typeface="Arial"/>
            </a:endParaRPr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AAB94AA5-83E8-4187-78C6-3E290DB4E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26" y="-143535"/>
            <a:ext cx="1986190" cy="1461408"/>
          </a:xfrm>
          <a:prstGeom prst="rect">
            <a:avLst/>
          </a:prstGeom>
        </p:spPr>
      </p:pic>
      <p:sp>
        <p:nvSpPr>
          <p:cNvPr id="9" name="Google Shape;58;p13">
            <a:extLst>
              <a:ext uri="{FF2B5EF4-FFF2-40B4-BE49-F238E27FC236}">
                <a16:creationId xmlns:a16="http://schemas.microsoft.com/office/drawing/2014/main" id="{2C63A5F7-894D-44DC-D581-C8A0D78E3D1F}"/>
              </a:ext>
            </a:extLst>
          </p:cNvPr>
          <p:cNvSpPr txBox="1">
            <a:spLocks noGrp="1"/>
          </p:cNvSpPr>
          <p:nvPr/>
        </p:nvSpPr>
        <p:spPr>
          <a:xfrm>
            <a:off x="3048990" y="6139220"/>
            <a:ext cx="2310144" cy="77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fr" sz="1100">
                <a:solidFill>
                  <a:schemeClr val="dk1"/>
                </a:solidFill>
              </a:rPr>
              <a:t>Entreprise : CELAD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fr" sz="1100">
                <a:solidFill>
                  <a:schemeClr val="dk1"/>
                </a:solidFill>
              </a:rPr>
              <a:t>Ville : Toulouse</a:t>
            </a:r>
            <a:endParaRPr sz="110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900"/>
          </a:p>
        </p:txBody>
      </p:sp>
      <p:sp>
        <p:nvSpPr>
          <p:cNvPr id="10" name="Google Shape;60;p13">
            <a:extLst>
              <a:ext uri="{FF2B5EF4-FFF2-40B4-BE49-F238E27FC236}">
                <a16:creationId xmlns:a16="http://schemas.microsoft.com/office/drawing/2014/main" id="{CC469FCC-C7A2-F16F-2ECA-A99D7B620844}"/>
              </a:ext>
            </a:extLst>
          </p:cNvPr>
          <p:cNvSpPr txBox="1"/>
          <p:nvPr/>
        </p:nvSpPr>
        <p:spPr>
          <a:xfrm>
            <a:off x="6707748" y="6182762"/>
            <a:ext cx="3000000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100">
                <a:solidFill>
                  <a:schemeClr val="dk1"/>
                </a:solidFill>
              </a:rPr>
              <a:t>2 octobre 2022 – 15 septembre 2023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1" name="Google Shape;62;p13">
            <a:extLst>
              <a:ext uri="{FF2B5EF4-FFF2-40B4-BE49-F238E27FC236}">
                <a16:creationId xmlns:a16="http://schemas.microsoft.com/office/drawing/2014/main" id="{F6011181-0F23-9950-ACD5-720BC6194894}"/>
              </a:ext>
            </a:extLst>
          </p:cNvPr>
          <p:cNvSpPr txBox="1"/>
          <p:nvPr/>
        </p:nvSpPr>
        <p:spPr>
          <a:xfrm>
            <a:off x="1598194" y="4266529"/>
            <a:ext cx="8520600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Gaëtan CORIN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3" name="Google Shape;61;p13">
            <a:extLst>
              <a:ext uri="{FF2B5EF4-FFF2-40B4-BE49-F238E27FC236}">
                <a16:creationId xmlns:a16="http://schemas.microsoft.com/office/drawing/2014/main" id="{9C288D3D-0976-57F2-3E4B-29118D6E9709}"/>
              </a:ext>
            </a:extLst>
          </p:cNvPr>
          <p:cNvSpPr txBox="1"/>
          <p:nvPr/>
        </p:nvSpPr>
        <p:spPr>
          <a:xfrm>
            <a:off x="1617986" y="5005415"/>
            <a:ext cx="8520600" cy="604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Maître de stage : Olivier CRAIG, Chef de projet</a:t>
            </a:r>
            <a:endParaRPr lang="fr-FR" sz="1300">
              <a:solidFill>
                <a:schemeClr val="dk1"/>
              </a:solidFill>
            </a:endParaRPr>
          </a:p>
          <a:p>
            <a:pPr algn="ctr">
              <a:lnSpc>
                <a:spcPct val="105000"/>
              </a:lnSpc>
            </a:pPr>
            <a:r>
              <a:rPr lang="fr" sz="1300">
                <a:solidFill>
                  <a:schemeClr val="dk1"/>
                </a:solidFill>
              </a:rPr>
              <a:t>Professeur principal IPI: François-Xavier ARANDA</a:t>
            </a:r>
            <a:endParaRPr sz="1300" err="1">
              <a:solidFill>
                <a:schemeClr val="dk1"/>
              </a:solidFill>
            </a:endParaRPr>
          </a:p>
        </p:txBody>
      </p:sp>
      <p:sp>
        <p:nvSpPr>
          <p:cNvPr id="14" name="Google Shape;62;p13">
            <a:extLst>
              <a:ext uri="{FF2B5EF4-FFF2-40B4-BE49-F238E27FC236}">
                <a16:creationId xmlns:a16="http://schemas.microsoft.com/office/drawing/2014/main" id="{A3D0DC4E-27C2-2CE4-B16B-167E8B21A0A5}"/>
              </a:ext>
            </a:extLst>
          </p:cNvPr>
          <p:cNvSpPr txBox="1"/>
          <p:nvPr/>
        </p:nvSpPr>
        <p:spPr>
          <a:xfrm>
            <a:off x="11652635" y="6295230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2" name="Image 14" descr="Une image contenant Police, Graphique, logo, symbole&#10;&#10;Description générée automatiquement">
            <a:extLst>
              <a:ext uri="{FF2B5EF4-FFF2-40B4-BE49-F238E27FC236}">
                <a16:creationId xmlns:a16="http://schemas.microsoft.com/office/drawing/2014/main" id="{D7663F0A-F7C0-E58E-6592-C32148FBB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86" y="5794301"/>
            <a:ext cx="2743200" cy="948111"/>
          </a:xfrm>
          <a:prstGeom prst="rect">
            <a:avLst/>
          </a:prstGeom>
        </p:spPr>
      </p:pic>
      <p:pic>
        <p:nvPicPr>
          <p:cNvPr id="15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4C6F83EF-D5D6-16A7-9CD6-EF59274FC2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5543" y="-9525"/>
            <a:ext cx="2198915" cy="1234622"/>
          </a:xfrm>
          <a:prstGeom prst="rect">
            <a:avLst/>
          </a:prstGeom>
        </p:spPr>
      </p:pic>
      <p:pic>
        <p:nvPicPr>
          <p:cNvPr id="18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8054117E-3DA3-A4E7-D27E-C1A5861E49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5543" y="5630430"/>
            <a:ext cx="2135415" cy="111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30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9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Problématique et solution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13" name="Sous-titre 8">
            <a:extLst>
              <a:ext uri="{FF2B5EF4-FFF2-40B4-BE49-F238E27FC236}">
                <a16:creationId xmlns:a16="http://schemas.microsoft.com/office/drawing/2014/main" id="{B81E3D29-C059-0D81-B813-1EE397593C6D}"/>
              </a:ext>
            </a:extLst>
          </p:cNvPr>
          <p:cNvSpPr txBox="1">
            <a:spLocks/>
          </p:cNvSpPr>
          <p:nvPr/>
        </p:nvSpPr>
        <p:spPr>
          <a:xfrm>
            <a:off x="1097643" y="2393885"/>
            <a:ext cx="5346369" cy="12310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Sélectionner et lire un fichier de log généré par FUTE pour en extraire les données pertinentes</a:t>
            </a:r>
          </a:p>
        </p:txBody>
      </p:sp>
      <p:sp>
        <p:nvSpPr>
          <p:cNvPr id="10" name="Sous-titre 5">
            <a:extLst>
              <a:ext uri="{FF2B5EF4-FFF2-40B4-BE49-F238E27FC236}">
                <a16:creationId xmlns:a16="http://schemas.microsoft.com/office/drawing/2014/main" id="{E01A990F-533E-08AE-4419-48173097C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5071" y="925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Solution</a:t>
            </a:r>
          </a:p>
        </p:txBody>
      </p:sp>
      <p:pic>
        <p:nvPicPr>
          <p:cNvPr id="15" name="Image 8">
            <a:extLst>
              <a:ext uri="{FF2B5EF4-FFF2-40B4-BE49-F238E27FC236}">
                <a16:creationId xmlns:a16="http://schemas.microsoft.com/office/drawing/2014/main" id="{F04F2395-C2AC-3FA6-9731-A11D95C1C4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533" y="3755426"/>
            <a:ext cx="190501" cy="161413"/>
          </a:xfrm>
          <a:prstGeom prst="rect">
            <a:avLst/>
          </a:prstGeom>
        </p:spPr>
      </p:pic>
      <p:sp>
        <p:nvSpPr>
          <p:cNvPr id="21" name="Sous-titre 8">
            <a:extLst>
              <a:ext uri="{FF2B5EF4-FFF2-40B4-BE49-F238E27FC236}">
                <a16:creationId xmlns:a16="http://schemas.microsoft.com/office/drawing/2014/main" id="{6B7551E5-C1E7-ADB4-8646-F952D8982D39}"/>
              </a:ext>
            </a:extLst>
          </p:cNvPr>
          <p:cNvSpPr txBox="1">
            <a:spLocks/>
          </p:cNvSpPr>
          <p:nvPr/>
        </p:nvSpPr>
        <p:spPr>
          <a:xfrm>
            <a:off x="1097641" y="4970170"/>
            <a:ext cx="5346369" cy="1094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ea typeface="+mn-lt"/>
                <a:cs typeface="+mn-lt"/>
              </a:rPr>
              <a:t>Pouvoir lire en temps réel un fichier log en train d'être généré par FUTE</a:t>
            </a:r>
            <a:endParaRPr lang="fr-FR"/>
          </a:p>
        </p:txBody>
      </p:sp>
      <p:sp>
        <p:nvSpPr>
          <p:cNvPr id="3" name="Sous-titre 8">
            <a:extLst>
              <a:ext uri="{FF2B5EF4-FFF2-40B4-BE49-F238E27FC236}">
                <a16:creationId xmlns:a16="http://schemas.microsoft.com/office/drawing/2014/main" id="{371461A5-0698-E634-3271-751AD6683E21}"/>
              </a:ext>
            </a:extLst>
          </p:cNvPr>
          <p:cNvSpPr txBox="1">
            <a:spLocks/>
          </p:cNvSpPr>
          <p:nvPr/>
        </p:nvSpPr>
        <p:spPr>
          <a:xfrm>
            <a:off x="1133927" y="3545956"/>
            <a:ext cx="4965370" cy="1094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ea typeface="+mn-lt"/>
                <a:cs typeface="+mn-lt"/>
              </a:rPr>
              <a:t>Afficher l'état global du véhicule sur un instant précis que cela soit avant, pendant, et après un test</a:t>
            </a:r>
          </a:p>
        </p:txBody>
      </p:sp>
      <p:pic>
        <p:nvPicPr>
          <p:cNvPr id="6" name="Image 8">
            <a:extLst>
              <a:ext uri="{FF2B5EF4-FFF2-40B4-BE49-F238E27FC236}">
                <a16:creationId xmlns:a16="http://schemas.microsoft.com/office/drawing/2014/main" id="{4CD72B03-66A3-B943-4F70-F526D010AD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532" y="5088924"/>
            <a:ext cx="190501" cy="161413"/>
          </a:xfrm>
          <a:prstGeom prst="rect">
            <a:avLst/>
          </a:prstGeom>
        </p:spPr>
      </p:pic>
      <p:sp>
        <p:nvSpPr>
          <p:cNvPr id="2" name="Sous-titre 8">
            <a:extLst>
              <a:ext uri="{FF2B5EF4-FFF2-40B4-BE49-F238E27FC236}">
                <a16:creationId xmlns:a16="http://schemas.microsoft.com/office/drawing/2014/main" id="{9D1E8446-3667-637C-1B80-370C727462D9}"/>
              </a:ext>
            </a:extLst>
          </p:cNvPr>
          <p:cNvSpPr txBox="1">
            <a:spLocks/>
          </p:cNvSpPr>
          <p:nvPr/>
        </p:nvSpPr>
        <p:spPr>
          <a:xfrm>
            <a:off x="1061356" y="1559313"/>
            <a:ext cx="8040582" cy="5416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u="sng">
                <a:cs typeface="Calibri" panose="020F0502020204030204"/>
              </a:rPr>
              <a:t>Création d'une Application web</a:t>
            </a:r>
          </a:p>
        </p:txBody>
      </p:sp>
      <p:pic>
        <p:nvPicPr>
          <p:cNvPr id="8" name="Image 8">
            <a:extLst>
              <a:ext uri="{FF2B5EF4-FFF2-40B4-BE49-F238E27FC236}">
                <a16:creationId xmlns:a16="http://schemas.microsoft.com/office/drawing/2014/main" id="{70283215-6081-71DF-DD9D-AE9B297459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532" y="2521711"/>
            <a:ext cx="190501" cy="161413"/>
          </a:xfrm>
          <a:prstGeom prst="rect">
            <a:avLst/>
          </a:prstGeom>
        </p:spPr>
      </p:pic>
      <p:sp>
        <p:nvSpPr>
          <p:cNvPr id="9" name="Sous-titre 8">
            <a:extLst>
              <a:ext uri="{FF2B5EF4-FFF2-40B4-BE49-F238E27FC236}">
                <a16:creationId xmlns:a16="http://schemas.microsoft.com/office/drawing/2014/main" id="{C58B871A-9A59-62DD-73AF-CC796C89DCD9}"/>
              </a:ext>
            </a:extLst>
          </p:cNvPr>
          <p:cNvSpPr txBox="1">
            <a:spLocks/>
          </p:cNvSpPr>
          <p:nvPr/>
        </p:nvSpPr>
        <p:spPr>
          <a:xfrm>
            <a:off x="7012213" y="1559313"/>
            <a:ext cx="2824512" cy="4236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u="sng">
                <a:cs typeface="Calibri" panose="020F0502020204030204"/>
              </a:rPr>
              <a:t>Appel à l'équipe CAT</a:t>
            </a:r>
          </a:p>
        </p:txBody>
      </p:sp>
      <p:pic>
        <p:nvPicPr>
          <p:cNvPr id="14" name="Graphique 9">
            <a:extLst>
              <a:ext uri="{FF2B5EF4-FFF2-40B4-BE49-F238E27FC236}">
                <a16:creationId xmlns:a16="http://schemas.microsoft.com/office/drawing/2014/main" id="{D4C26AAF-2FB7-8B3B-3735-85DAB0182D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83187" y="4319328"/>
            <a:ext cx="2080985" cy="695844"/>
          </a:xfrm>
          <a:prstGeom prst="rect">
            <a:avLst/>
          </a:prstGeom>
        </p:spPr>
      </p:pic>
      <p:sp>
        <p:nvSpPr>
          <p:cNvPr id="17" name="Sous-titre 8">
            <a:extLst>
              <a:ext uri="{FF2B5EF4-FFF2-40B4-BE49-F238E27FC236}">
                <a16:creationId xmlns:a16="http://schemas.microsoft.com/office/drawing/2014/main" id="{49CC0EE4-8B1B-1EB1-0746-8841B41D5198}"/>
              </a:ext>
            </a:extLst>
          </p:cNvPr>
          <p:cNvSpPr txBox="1">
            <a:spLocks/>
          </p:cNvSpPr>
          <p:nvPr/>
        </p:nvSpPr>
        <p:spPr>
          <a:xfrm>
            <a:off x="6984999" y="2421098"/>
            <a:ext cx="4910941" cy="4236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Expertise en Framework de test</a:t>
            </a:r>
          </a:p>
        </p:txBody>
      </p:sp>
      <p:pic>
        <p:nvPicPr>
          <p:cNvPr id="19" name="Image 2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83C75218-FB01-D748-B859-F8A1509C8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186" y="2881787"/>
            <a:ext cx="1273630" cy="668068"/>
          </a:xfrm>
          <a:prstGeom prst="rect">
            <a:avLst/>
          </a:prstGeom>
        </p:spPr>
      </p:pic>
      <p:sp>
        <p:nvSpPr>
          <p:cNvPr id="22" name="Sous-titre 8">
            <a:extLst>
              <a:ext uri="{FF2B5EF4-FFF2-40B4-BE49-F238E27FC236}">
                <a16:creationId xmlns:a16="http://schemas.microsoft.com/office/drawing/2014/main" id="{B64E87AE-E48C-875C-9F7F-EA95A47D0FBF}"/>
              </a:ext>
            </a:extLst>
          </p:cNvPr>
          <p:cNvSpPr txBox="1">
            <a:spLocks/>
          </p:cNvSpPr>
          <p:nvPr/>
        </p:nvSpPr>
        <p:spPr>
          <a:xfrm>
            <a:off x="6903355" y="3627597"/>
            <a:ext cx="4448299" cy="9044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Application web fonctionnelle en lien avec notre Framework de test</a:t>
            </a:r>
          </a:p>
        </p:txBody>
      </p:sp>
      <p:pic>
        <p:nvPicPr>
          <p:cNvPr id="23" name="Image 8">
            <a:extLst>
              <a:ext uri="{FF2B5EF4-FFF2-40B4-BE49-F238E27FC236}">
                <a16:creationId xmlns:a16="http://schemas.microsoft.com/office/drawing/2014/main" id="{F564CA89-6659-CEE8-E862-E700AB7E5B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2960" y="2521710"/>
            <a:ext cx="190501" cy="161413"/>
          </a:xfrm>
          <a:prstGeom prst="rect">
            <a:avLst/>
          </a:prstGeom>
        </p:spPr>
      </p:pic>
      <p:pic>
        <p:nvPicPr>
          <p:cNvPr id="24" name="Image 8">
            <a:extLst>
              <a:ext uri="{FF2B5EF4-FFF2-40B4-BE49-F238E27FC236}">
                <a16:creationId xmlns:a16="http://schemas.microsoft.com/office/drawing/2014/main" id="{D97B5298-7344-5AE0-D1E4-F5CD1D87B7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2961" y="3755425"/>
            <a:ext cx="190501" cy="161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47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10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Organisation de travail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13" name="Sous-titre 8">
            <a:extLst>
              <a:ext uri="{FF2B5EF4-FFF2-40B4-BE49-F238E27FC236}">
                <a16:creationId xmlns:a16="http://schemas.microsoft.com/office/drawing/2014/main" id="{B81E3D29-C059-0D81-B813-1EE397593C6D}"/>
              </a:ext>
            </a:extLst>
          </p:cNvPr>
          <p:cNvSpPr txBox="1">
            <a:spLocks/>
          </p:cNvSpPr>
          <p:nvPr/>
        </p:nvSpPr>
        <p:spPr>
          <a:xfrm>
            <a:off x="1115786" y="1269027"/>
            <a:ext cx="5346369" cy="12310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cs typeface="Calibri" panose="020F0502020204030204"/>
              </a:rPr>
              <a:t>Je développe l'intégralité de l'application Web sous la supervision de mon responsable</a:t>
            </a:r>
          </a:p>
        </p:txBody>
      </p:sp>
      <p:pic>
        <p:nvPicPr>
          <p:cNvPr id="15" name="Image 8">
            <a:extLst>
              <a:ext uri="{FF2B5EF4-FFF2-40B4-BE49-F238E27FC236}">
                <a16:creationId xmlns:a16="http://schemas.microsoft.com/office/drawing/2014/main" id="{F04F2395-C2AC-3FA6-9731-A11D95C1C4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461" y="2603355"/>
            <a:ext cx="190501" cy="161413"/>
          </a:xfrm>
          <a:prstGeom prst="rect">
            <a:avLst/>
          </a:prstGeom>
        </p:spPr>
      </p:pic>
      <p:sp>
        <p:nvSpPr>
          <p:cNvPr id="3" name="Sous-titre 8">
            <a:extLst>
              <a:ext uri="{FF2B5EF4-FFF2-40B4-BE49-F238E27FC236}">
                <a16:creationId xmlns:a16="http://schemas.microsoft.com/office/drawing/2014/main" id="{371461A5-0698-E634-3271-751AD6683E21}"/>
              </a:ext>
            </a:extLst>
          </p:cNvPr>
          <p:cNvSpPr txBox="1">
            <a:spLocks/>
          </p:cNvSpPr>
          <p:nvPr/>
        </p:nvSpPr>
        <p:spPr>
          <a:xfrm>
            <a:off x="1089508" y="2466768"/>
            <a:ext cx="5346369" cy="1094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ea typeface="+mn-lt"/>
                <a:cs typeface="+mn-lt"/>
              </a:rPr>
              <a:t>Méthode Agile avec des sprint de 10 jours et des tickets Jira</a:t>
            </a:r>
            <a:endParaRPr lang="fr-FR">
              <a:cs typeface="Calibri"/>
            </a:endParaRPr>
          </a:p>
        </p:txBody>
      </p:sp>
      <p:pic>
        <p:nvPicPr>
          <p:cNvPr id="6" name="Image 8">
            <a:extLst>
              <a:ext uri="{FF2B5EF4-FFF2-40B4-BE49-F238E27FC236}">
                <a16:creationId xmlns:a16="http://schemas.microsoft.com/office/drawing/2014/main" id="{4CD72B03-66A3-B943-4F70-F526D010AD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460" y="3483282"/>
            <a:ext cx="190501" cy="161413"/>
          </a:xfrm>
          <a:prstGeom prst="rect">
            <a:avLst/>
          </a:prstGeom>
        </p:spPr>
      </p:pic>
      <p:pic>
        <p:nvPicPr>
          <p:cNvPr id="8" name="Image 8">
            <a:extLst>
              <a:ext uri="{FF2B5EF4-FFF2-40B4-BE49-F238E27FC236}">
                <a16:creationId xmlns:a16="http://schemas.microsoft.com/office/drawing/2014/main" id="{70283215-6081-71DF-DD9D-AE9B297459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675" y="1442211"/>
            <a:ext cx="190501" cy="161413"/>
          </a:xfrm>
          <a:prstGeom prst="rect">
            <a:avLst/>
          </a:prstGeom>
        </p:spPr>
      </p:pic>
      <p:sp>
        <p:nvSpPr>
          <p:cNvPr id="12" name="Sous-titre 8">
            <a:extLst>
              <a:ext uri="{FF2B5EF4-FFF2-40B4-BE49-F238E27FC236}">
                <a16:creationId xmlns:a16="http://schemas.microsoft.com/office/drawing/2014/main" id="{E150E7AF-C4FE-A706-6F4F-5BF74404F28B}"/>
              </a:ext>
            </a:extLst>
          </p:cNvPr>
          <p:cNvSpPr txBox="1">
            <a:spLocks/>
          </p:cNvSpPr>
          <p:nvPr/>
        </p:nvSpPr>
        <p:spPr>
          <a:xfrm>
            <a:off x="1025069" y="4788741"/>
            <a:ext cx="6026725" cy="1094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ea typeface="+mn-lt"/>
                <a:cs typeface="+mn-lt"/>
              </a:rPr>
              <a:t>Maximum de retours utilisateurs de l'équipe FUTE durant tout le processus de développement</a:t>
            </a:r>
            <a:endParaRPr lang="fr-FR" dirty="0">
              <a:cs typeface="Calibri"/>
            </a:endParaRPr>
          </a:p>
        </p:txBody>
      </p:sp>
      <p:pic>
        <p:nvPicPr>
          <p:cNvPr id="18" name="Image 8">
            <a:extLst>
              <a:ext uri="{FF2B5EF4-FFF2-40B4-BE49-F238E27FC236}">
                <a16:creationId xmlns:a16="http://schemas.microsoft.com/office/drawing/2014/main" id="{BDE04384-0510-7A0E-ECC9-B905AE3C2D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674" y="4943780"/>
            <a:ext cx="190501" cy="161413"/>
          </a:xfrm>
          <a:prstGeom prst="rect">
            <a:avLst/>
          </a:prstGeom>
        </p:spPr>
      </p:pic>
      <p:sp>
        <p:nvSpPr>
          <p:cNvPr id="2" name="Sous-titre 8">
            <a:extLst>
              <a:ext uri="{FF2B5EF4-FFF2-40B4-BE49-F238E27FC236}">
                <a16:creationId xmlns:a16="http://schemas.microsoft.com/office/drawing/2014/main" id="{CB68BB49-3B15-DBB0-8CD7-430B9CBEC8C9}"/>
              </a:ext>
            </a:extLst>
          </p:cNvPr>
          <p:cNvSpPr txBox="1">
            <a:spLocks/>
          </p:cNvSpPr>
          <p:nvPr/>
        </p:nvSpPr>
        <p:spPr>
          <a:xfrm>
            <a:off x="1025069" y="3301028"/>
            <a:ext cx="6416796" cy="1602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ea typeface="+mn-lt"/>
                <a:cs typeface="+mn-lt"/>
              </a:rPr>
              <a:t>Une vérification est faite par le responsable de l'équipe FUTE avant chaque merge </a:t>
            </a:r>
            <a:r>
              <a:rPr lang="fr-FR" dirty="0" err="1">
                <a:ea typeface="+mn-lt"/>
                <a:cs typeface="+mn-lt"/>
              </a:rPr>
              <a:t>Gitlab</a:t>
            </a:r>
            <a:r>
              <a:rPr lang="fr-FR" dirty="0">
                <a:ea typeface="+mn-lt"/>
                <a:cs typeface="+mn-lt"/>
              </a:rPr>
              <a:t> afin de valider l'implémentation correspondant à chaque ticket Jira</a:t>
            </a:r>
            <a:endParaRPr lang="fr-F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3862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11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Planning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pic>
        <p:nvPicPr>
          <p:cNvPr id="3" name="Image 2" descr="Une image contenant texte, capture d’écran, nombre, ligne&#10;&#10;Description générée automatiquement">
            <a:extLst>
              <a:ext uri="{FF2B5EF4-FFF2-40B4-BE49-F238E27FC236}">
                <a16:creationId xmlns:a16="http://schemas.microsoft.com/office/drawing/2014/main" id="{F0F8CC4B-38DA-2450-6B37-E53FAB6619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6758" y="1376396"/>
            <a:ext cx="9573984" cy="428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626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texte, capture d’écran, Police, ligne&#10;&#10;Description générée automatiquement">
            <a:extLst>
              <a:ext uri="{FF2B5EF4-FFF2-40B4-BE49-F238E27FC236}">
                <a16:creationId xmlns:a16="http://schemas.microsoft.com/office/drawing/2014/main" id="{6CA71E09-0E0F-3484-DCAE-D61079780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114" y="728040"/>
            <a:ext cx="3995057" cy="5683137"/>
          </a:xfrm>
          <a:prstGeom prst="rect">
            <a:avLst/>
          </a:prstGeom>
        </p:spPr>
      </p:pic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12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Architecture logicielle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708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9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27DDBBFC-5108-9AA9-01EC-752ADE32C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615" y="750127"/>
            <a:ext cx="8567056" cy="6074391"/>
          </a:xfrm>
          <a:prstGeom prst="rect">
            <a:avLst/>
          </a:prstGeom>
        </p:spPr>
      </p:pic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13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Architecture logicielle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3" name="Sous-titre 5">
            <a:extLst>
              <a:ext uri="{FF2B5EF4-FFF2-40B4-BE49-F238E27FC236}">
                <a16:creationId xmlns:a16="http://schemas.microsoft.com/office/drawing/2014/main" id="{A19B4770-7303-0AFB-8704-88C918619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5071" y="925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Back-end</a:t>
            </a:r>
          </a:p>
        </p:txBody>
      </p:sp>
    </p:spTree>
    <p:extLst>
      <p:ext uri="{BB962C8B-B14F-4D97-AF65-F5344CB8AC3E}">
        <p14:creationId xmlns:p14="http://schemas.microsoft.com/office/powerpoint/2010/main" val="2530954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2E43852F-D147-03E0-1C4C-DEEDB51A0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942" y="89648"/>
            <a:ext cx="6669740" cy="6723528"/>
          </a:xfrm>
          <a:prstGeom prst="rect">
            <a:avLst/>
          </a:prstGeom>
        </p:spPr>
      </p:pic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14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Architecture logicielle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3" name="Sous-titre 5">
            <a:extLst>
              <a:ext uri="{FF2B5EF4-FFF2-40B4-BE49-F238E27FC236}">
                <a16:creationId xmlns:a16="http://schemas.microsoft.com/office/drawing/2014/main" id="{A19B4770-7303-0AFB-8704-88C918619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5071" y="925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Front-end</a:t>
            </a:r>
          </a:p>
        </p:txBody>
      </p:sp>
    </p:spTree>
    <p:extLst>
      <p:ext uri="{BB962C8B-B14F-4D97-AF65-F5344CB8AC3E}">
        <p14:creationId xmlns:p14="http://schemas.microsoft.com/office/powerpoint/2010/main" val="2375366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F64D8E91-F6C2-BC02-B423-BF0E077FA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978" y="76772"/>
            <a:ext cx="6678705" cy="6740315"/>
          </a:xfrm>
          <a:prstGeom prst="rect">
            <a:avLst/>
          </a:prstGeom>
        </p:spPr>
      </p:pic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14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Architecture logicielle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3" name="Sous-titre 5">
            <a:extLst>
              <a:ext uri="{FF2B5EF4-FFF2-40B4-BE49-F238E27FC236}">
                <a16:creationId xmlns:a16="http://schemas.microsoft.com/office/drawing/2014/main" id="{A19B4770-7303-0AFB-8704-88C918619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5071" y="925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Front-end</a:t>
            </a:r>
          </a:p>
        </p:txBody>
      </p:sp>
    </p:spTree>
    <p:extLst>
      <p:ext uri="{BB962C8B-B14F-4D97-AF65-F5344CB8AC3E}">
        <p14:creationId xmlns:p14="http://schemas.microsoft.com/office/powerpoint/2010/main" val="2962747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apture d’écran, affichage, nombre&#10;&#10;Description générée automatiquement">
            <a:extLst>
              <a:ext uri="{FF2B5EF4-FFF2-40B4-BE49-F238E27FC236}">
                <a16:creationId xmlns:a16="http://schemas.microsoft.com/office/drawing/2014/main" id="{F7A6B97A-E322-19A0-C2D5-25EED94CF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538" y="746336"/>
            <a:ext cx="9644992" cy="5803259"/>
          </a:xfrm>
          <a:prstGeom prst="rect">
            <a:avLst/>
          </a:prstGeom>
        </p:spPr>
      </p:pic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15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Interface logicielle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3" name="Sous-titre 5">
            <a:extLst>
              <a:ext uri="{FF2B5EF4-FFF2-40B4-BE49-F238E27FC236}">
                <a16:creationId xmlns:a16="http://schemas.microsoft.com/office/drawing/2014/main" id="{A19B4770-7303-0AFB-8704-88C918619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1785" y="163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3420425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Appareils électroniques, capture d’écran, logiciel&#10;&#10;Description générée automatiquement">
            <a:extLst>
              <a:ext uri="{FF2B5EF4-FFF2-40B4-BE49-F238E27FC236}">
                <a16:creationId xmlns:a16="http://schemas.microsoft.com/office/drawing/2014/main" id="{AA88EA82-874E-E61B-7033-5EBB6E531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538" y="747520"/>
            <a:ext cx="9680026" cy="5800891"/>
          </a:xfrm>
          <a:prstGeom prst="rect">
            <a:avLst/>
          </a:prstGeom>
        </p:spPr>
      </p:pic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16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Interface logicielle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3" name="Sous-titre 5">
            <a:extLst>
              <a:ext uri="{FF2B5EF4-FFF2-40B4-BE49-F238E27FC236}">
                <a16:creationId xmlns:a16="http://schemas.microsoft.com/office/drawing/2014/main" id="{A19B4770-7303-0AFB-8704-88C918619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1785" y="163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Test section</a:t>
            </a:r>
          </a:p>
        </p:txBody>
      </p:sp>
    </p:spTree>
    <p:extLst>
      <p:ext uri="{BB962C8B-B14F-4D97-AF65-F5344CB8AC3E}">
        <p14:creationId xmlns:p14="http://schemas.microsoft.com/office/powerpoint/2010/main" val="30847937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AEAA3DE-A0FD-45A0-7B57-5376D8016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297" y="730003"/>
            <a:ext cx="9662509" cy="5835925"/>
          </a:xfrm>
          <a:prstGeom prst="rect">
            <a:avLst/>
          </a:prstGeom>
        </p:spPr>
      </p:pic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17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Interface logicielle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3" name="Sous-titre 5">
            <a:extLst>
              <a:ext uri="{FF2B5EF4-FFF2-40B4-BE49-F238E27FC236}">
                <a16:creationId xmlns:a16="http://schemas.microsoft.com/office/drawing/2014/main" id="{A19B4770-7303-0AFB-8704-88C918619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1785" y="163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State section</a:t>
            </a:r>
          </a:p>
        </p:txBody>
      </p:sp>
    </p:spTree>
    <p:extLst>
      <p:ext uri="{BB962C8B-B14F-4D97-AF65-F5344CB8AC3E}">
        <p14:creationId xmlns:p14="http://schemas.microsoft.com/office/powerpoint/2010/main" val="3146060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2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Sommaire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pic>
        <p:nvPicPr>
          <p:cNvPr id="13" name="Image 11">
            <a:extLst>
              <a:ext uri="{FF2B5EF4-FFF2-40B4-BE49-F238E27FC236}">
                <a16:creationId xmlns:a16="http://schemas.microsoft.com/office/drawing/2014/main" id="{492F7D25-0B6F-62B2-E3FC-76DA671029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6354" y="1237663"/>
            <a:ext cx="4258128" cy="156637"/>
          </a:xfrm>
          <a:prstGeom prst="rect">
            <a:avLst/>
          </a:prstGeom>
        </p:spPr>
      </p:pic>
      <p:pic>
        <p:nvPicPr>
          <p:cNvPr id="18" name="Image 11">
            <a:extLst>
              <a:ext uri="{FF2B5EF4-FFF2-40B4-BE49-F238E27FC236}">
                <a16:creationId xmlns:a16="http://schemas.microsoft.com/office/drawing/2014/main" id="{3FE5C4DE-1603-8FA4-9B9D-411F2BDE43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3266" y="5902568"/>
            <a:ext cx="4258128" cy="156637"/>
          </a:xfrm>
          <a:prstGeom prst="rect">
            <a:avLst/>
          </a:prstGeom>
        </p:spPr>
      </p:pic>
      <p:sp>
        <p:nvSpPr>
          <p:cNvPr id="6" name="Sous-titre 8">
            <a:extLst>
              <a:ext uri="{FF2B5EF4-FFF2-40B4-BE49-F238E27FC236}">
                <a16:creationId xmlns:a16="http://schemas.microsoft.com/office/drawing/2014/main" id="{4F45DCD9-98CA-0E50-3A91-C9BF399A0066}"/>
              </a:ext>
            </a:extLst>
          </p:cNvPr>
          <p:cNvSpPr txBox="1">
            <a:spLocks/>
          </p:cNvSpPr>
          <p:nvPr/>
        </p:nvSpPr>
        <p:spPr>
          <a:xfrm>
            <a:off x="3493125" y="1497379"/>
            <a:ext cx="5023862" cy="4965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 panose="020F0502020204030204"/>
              </a:rPr>
              <a:t>Présentation des équipes CELAD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ED9D66E-A028-AE80-0D04-ED53581064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3045" y="1616133"/>
            <a:ext cx="190500" cy="161925"/>
          </a:xfrm>
          <a:prstGeom prst="rect">
            <a:avLst/>
          </a:prstGeom>
        </p:spPr>
      </p:pic>
      <p:sp>
        <p:nvSpPr>
          <p:cNvPr id="10" name="Sous-titre 8">
            <a:extLst>
              <a:ext uri="{FF2B5EF4-FFF2-40B4-BE49-F238E27FC236}">
                <a16:creationId xmlns:a16="http://schemas.microsoft.com/office/drawing/2014/main" id="{5A7051BD-EE3C-1360-0B3C-C0BA327A12A7}"/>
              </a:ext>
            </a:extLst>
          </p:cNvPr>
          <p:cNvSpPr txBox="1">
            <a:spLocks/>
          </p:cNvSpPr>
          <p:nvPr/>
        </p:nvSpPr>
        <p:spPr>
          <a:xfrm>
            <a:off x="3502508" y="2005065"/>
            <a:ext cx="4529940" cy="5053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 panose="020F0502020204030204"/>
              </a:rPr>
              <a:t>Logiciel FUTE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A0D2C876-9FA5-6E71-A65F-92BFC2750D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3044" y="2123820"/>
            <a:ext cx="190500" cy="161925"/>
          </a:xfrm>
          <a:prstGeom prst="rect">
            <a:avLst/>
          </a:prstGeom>
        </p:spPr>
      </p:pic>
      <p:sp>
        <p:nvSpPr>
          <p:cNvPr id="14" name="Sous-titre 8">
            <a:extLst>
              <a:ext uri="{FF2B5EF4-FFF2-40B4-BE49-F238E27FC236}">
                <a16:creationId xmlns:a16="http://schemas.microsoft.com/office/drawing/2014/main" id="{6C336205-D32B-8948-A4A6-6BCE1A403CF6}"/>
              </a:ext>
            </a:extLst>
          </p:cNvPr>
          <p:cNvSpPr txBox="1">
            <a:spLocks/>
          </p:cNvSpPr>
          <p:nvPr/>
        </p:nvSpPr>
        <p:spPr>
          <a:xfrm>
            <a:off x="3501881" y="3452740"/>
            <a:ext cx="4529940" cy="5053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 panose="020F0502020204030204"/>
              </a:rPr>
              <a:t>Planning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D571295E-08DC-EE8A-73A4-486E0731E0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2417" y="3571494"/>
            <a:ext cx="190500" cy="161925"/>
          </a:xfrm>
          <a:prstGeom prst="rect">
            <a:avLst/>
          </a:prstGeom>
        </p:spPr>
      </p:pic>
      <p:sp>
        <p:nvSpPr>
          <p:cNvPr id="17" name="Sous-titre 8">
            <a:extLst>
              <a:ext uri="{FF2B5EF4-FFF2-40B4-BE49-F238E27FC236}">
                <a16:creationId xmlns:a16="http://schemas.microsoft.com/office/drawing/2014/main" id="{C9039C19-1BAC-56E5-6B95-D4A667917CCC}"/>
              </a:ext>
            </a:extLst>
          </p:cNvPr>
          <p:cNvSpPr txBox="1">
            <a:spLocks/>
          </p:cNvSpPr>
          <p:nvPr/>
        </p:nvSpPr>
        <p:spPr>
          <a:xfrm>
            <a:off x="3502193" y="3924765"/>
            <a:ext cx="4529940" cy="5053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 panose="020F0502020204030204"/>
              </a:rPr>
              <a:t>Architecture logicielle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80100127-1ADE-9466-6332-C646163582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2729" y="4043519"/>
            <a:ext cx="190500" cy="161925"/>
          </a:xfrm>
          <a:prstGeom prst="rect">
            <a:avLst/>
          </a:prstGeom>
        </p:spPr>
      </p:pic>
      <p:sp>
        <p:nvSpPr>
          <p:cNvPr id="21" name="Sous-titre 8">
            <a:extLst>
              <a:ext uri="{FF2B5EF4-FFF2-40B4-BE49-F238E27FC236}">
                <a16:creationId xmlns:a16="http://schemas.microsoft.com/office/drawing/2014/main" id="{DFA5CC0A-21A4-94F2-7D46-7532E3377DD4}"/>
              </a:ext>
            </a:extLst>
          </p:cNvPr>
          <p:cNvSpPr txBox="1">
            <a:spLocks/>
          </p:cNvSpPr>
          <p:nvPr/>
        </p:nvSpPr>
        <p:spPr>
          <a:xfrm>
            <a:off x="3502819" y="4396166"/>
            <a:ext cx="4529940" cy="5053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 panose="020F0502020204030204"/>
              </a:rPr>
              <a:t>Interface logicielle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49C95150-E8C4-FC7C-CAA0-FE786F5E8B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3355" y="4514920"/>
            <a:ext cx="190500" cy="161925"/>
          </a:xfrm>
          <a:prstGeom prst="rect">
            <a:avLst/>
          </a:prstGeom>
        </p:spPr>
      </p:pic>
      <p:sp>
        <p:nvSpPr>
          <p:cNvPr id="23" name="Sous-titre 8">
            <a:extLst>
              <a:ext uri="{FF2B5EF4-FFF2-40B4-BE49-F238E27FC236}">
                <a16:creationId xmlns:a16="http://schemas.microsoft.com/office/drawing/2014/main" id="{A4EB4B10-76C1-BB19-69FC-76F413128ECB}"/>
              </a:ext>
            </a:extLst>
          </p:cNvPr>
          <p:cNvSpPr txBox="1">
            <a:spLocks/>
          </p:cNvSpPr>
          <p:nvPr/>
        </p:nvSpPr>
        <p:spPr>
          <a:xfrm>
            <a:off x="3511577" y="4884458"/>
            <a:ext cx="4529940" cy="5053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solidFill>
                  <a:schemeClr val="accent1">
                    <a:lumMod val="75000"/>
                  </a:schemeClr>
                </a:solidFill>
                <a:latin typeface="Arial"/>
                <a:cs typeface="Calibri" panose="020F0502020204030204"/>
              </a:rPr>
              <a:t>Difficulté rencontrée</a:t>
            </a: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1771D251-4A38-57D1-6B34-79F892BA14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1184" y="5003212"/>
            <a:ext cx="190500" cy="161925"/>
          </a:xfrm>
          <a:prstGeom prst="rect">
            <a:avLst/>
          </a:prstGeom>
        </p:spPr>
      </p:pic>
      <p:sp>
        <p:nvSpPr>
          <p:cNvPr id="2" name="Sous-titre 8">
            <a:extLst>
              <a:ext uri="{FF2B5EF4-FFF2-40B4-BE49-F238E27FC236}">
                <a16:creationId xmlns:a16="http://schemas.microsoft.com/office/drawing/2014/main" id="{8356F57E-FEAE-84F7-6FEE-0F5E71512B0C}"/>
              </a:ext>
            </a:extLst>
          </p:cNvPr>
          <p:cNvSpPr txBox="1">
            <a:spLocks/>
          </p:cNvSpPr>
          <p:nvPr/>
        </p:nvSpPr>
        <p:spPr>
          <a:xfrm>
            <a:off x="3502821" y="2512752"/>
            <a:ext cx="4529940" cy="5053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 panose="020F0502020204030204"/>
              </a:rPr>
              <a:t>Problématique et solution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1AB58EE-80EB-0E38-B12E-570643CE7C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3357" y="2631506"/>
            <a:ext cx="190500" cy="161925"/>
          </a:xfrm>
          <a:prstGeom prst="rect">
            <a:avLst/>
          </a:prstGeom>
        </p:spPr>
      </p:pic>
      <p:sp>
        <p:nvSpPr>
          <p:cNvPr id="8" name="Sous-titre 8">
            <a:extLst>
              <a:ext uri="{FF2B5EF4-FFF2-40B4-BE49-F238E27FC236}">
                <a16:creationId xmlns:a16="http://schemas.microsoft.com/office/drawing/2014/main" id="{67298AA3-AAFB-65BA-776C-D83044BC95FD}"/>
              </a:ext>
            </a:extLst>
          </p:cNvPr>
          <p:cNvSpPr txBox="1">
            <a:spLocks/>
          </p:cNvSpPr>
          <p:nvPr/>
        </p:nvSpPr>
        <p:spPr>
          <a:xfrm>
            <a:off x="3502507" y="2994789"/>
            <a:ext cx="4529940" cy="5053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 panose="020F0502020204030204"/>
              </a:rPr>
              <a:t>Organisation de travail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A08F5694-7294-9710-C654-6AD1304635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3043" y="3113543"/>
            <a:ext cx="190500" cy="161925"/>
          </a:xfrm>
          <a:prstGeom prst="rect">
            <a:avLst/>
          </a:prstGeom>
        </p:spPr>
      </p:pic>
      <p:sp>
        <p:nvSpPr>
          <p:cNvPr id="26" name="Sous-titre 8">
            <a:extLst>
              <a:ext uri="{FF2B5EF4-FFF2-40B4-BE49-F238E27FC236}">
                <a16:creationId xmlns:a16="http://schemas.microsoft.com/office/drawing/2014/main" id="{39376779-787A-B3DE-AFA2-7C38CA623DDB}"/>
              </a:ext>
            </a:extLst>
          </p:cNvPr>
          <p:cNvSpPr txBox="1">
            <a:spLocks/>
          </p:cNvSpPr>
          <p:nvPr/>
        </p:nvSpPr>
        <p:spPr>
          <a:xfrm>
            <a:off x="3494059" y="5383699"/>
            <a:ext cx="4529940" cy="5053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 panose="020F0502020204030204"/>
              </a:rPr>
              <a:t>Mon retour d'expérience</a:t>
            </a: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B82A673E-2B57-2FBE-ADFA-19AC3EDCD4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3666" y="5502453"/>
            <a:ext cx="190500" cy="16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7823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64019B91-D858-2342-C386-34B853B16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297" y="712486"/>
            <a:ext cx="9653750" cy="5835925"/>
          </a:xfrm>
          <a:prstGeom prst="rect">
            <a:avLst/>
          </a:prstGeom>
        </p:spPr>
      </p:pic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18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Interface logicielle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3" name="Sous-titre 5">
            <a:extLst>
              <a:ext uri="{FF2B5EF4-FFF2-40B4-BE49-F238E27FC236}">
                <a16:creationId xmlns:a16="http://schemas.microsoft.com/office/drawing/2014/main" id="{A19B4770-7303-0AFB-8704-88C918619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1785" y="163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Signal section</a:t>
            </a:r>
          </a:p>
        </p:txBody>
      </p:sp>
    </p:spTree>
    <p:extLst>
      <p:ext uri="{BB962C8B-B14F-4D97-AF65-F5344CB8AC3E}">
        <p14:creationId xmlns:p14="http://schemas.microsoft.com/office/powerpoint/2010/main" val="20946276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19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Difficulté rencontrée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pic>
        <p:nvPicPr>
          <p:cNvPr id="13" name="Image 8">
            <a:extLst>
              <a:ext uri="{FF2B5EF4-FFF2-40B4-BE49-F238E27FC236}">
                <a16:creationId xmlns:a16="http://schemas.microsoft.com/office/drawing/2014/main" id="{335068BD-4227-5641-6C16-D902EBACD5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5154" y="3050725"/>
            <a:ext cx="190500" cy="161925"/>
          </a:xfrm>
          <a:prstGeom prst="rect">
            <a:avLst/>
          </a:prstGeom>
        </p:spPr>
      </p:pic>
      <p:sp>
        <p:nvSpPr>
          <p:cNvPr id="17" name="Sous-titre 8">
            <a:extLst>
              <a:ext uri="{FF2B5EF4-FFF2-40B4-BE49-F238E27FC236}">
                <a16:creationId xmlns:a16="http://schemas.microsoft.com/office/drawing/2014/main" id="{07D5E0C4-28E2-8E6B-4F54-F1CA43849B97}"/>
              </a:ext>
            </a:extLst>
          </p:cNvPr>
          <p:cNvSpPr txBox="1">
            <a:spLocks/>
          </p:cNvSpPr>
          <p:nvPr/>
        </p:nvSpPr>
        <p:spPr>
          <a:xfrm>
            <a:off x="1433085" y="1041025"/>
            <a:ext cx="9257403" cy="1004267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Difficulté sur le composant d'affichage des logs, car la segmentation d'affichage par test donnait une quantité de logs trop grande pour la capacité de ressource d'affichage de </a:t>
            </a:r>
            <a:r>
              <a:rPr lang="fr-FR" err="1">
                <a:cs typeface="Calibri" panose="020F0502020204030204"/>
              </a:rPr>
              <a:t>Angular</a:t>
            </a:r>
            <a:r>
              <a:rPr lang="fr-FR">
                <a:cs typeface="Calibri" panose="020F0502020204030204"/>
              </a:rPr>
              <a:t> </a:t>
            </a:r>
          </a:p>
        </p:txBody>
      </p:sp>
      <p:pic>
        <p:nvPicPr>
          <p:cNvPr id="18" name="Image 8">
            <a:extLst>
              <a:ext uri="{FF2B5EF4-FFF2-40B4-BE49-F238E27FC236}">
                <a16:creationId xmlns:a16="http://schemas.microsoft.com/office/drawing/2014/main" id="{DA0A24D6-CF79-2439-EA5E-A8C5307A00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1836" y="2593065"/>
            <a:ext cx="190500" cy="161925"/>
          </a:xfrm>
          <a:prstGeom prst="rect">
            <a:avLst/>
          </a:prstGeom>
        </p:spPr>
      </p:pic>
      <p:pic>
        <p:nvPicPr>
          <p:cNvPr id="21" name="Image 8">
            <a:extLst>
              <a:ext uri="{FF2B5EF4-FFF2-40B4-BE49-F238E27FC236}">
                <a16:creationId xmlns:a16="http://schemas.microsoft.com/office/drawing/2014/main" id="{34756FE5-6813-EA92-DCFA-8B520B0DB2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0121" y="1215735"/>
            <a:ext cx="190500" cy="161925"/>
          </a:xfrm>
          <a:prstGeom prst="rect">
            <a:avLst/>
          </a:prstGeom>
        </p:spPr>
      </p:pic>
      <p:sp>
        <p:nvSpPr>
          <p:cNvPr id="3" name="Sous-titre 8">
            <a:extLst>
              <a:ext uri="{FF2B5EF4-FFF2-40B4-BE49-F238E27FC236}">
                <a16:creationId xmlns:a16="http://schemas.microsoft.com/office/drawing/2014/main" id="{AEB36DDD-BAF3-40FE-4BF6-6D8A017227E8}"/>
              </a:ext>
            </a:extLst>
          </p:cNvPr>
          <p:cNvSpPr txBox="1">
            <a:spLocks/>
          </p:cNvSpPr>
          <p:nvPr/>
        </p:nvSpPr>
        <p:spPr>
          <a:xfrm>
            <a:off x="3192940" y="2964167"/>
            <a:ext cx="7824118" cy="5144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cs typeface="Calibri" panose="020F0502020204030204"/>
              </a:rPr>
              <a:t>Redéfinir les besoins</a:t>
            </a:r>
          </a:p>
        </p:txBody>
      </p:sp>
      <p:sp>
        <p:nvSpPr>
          <p:cNvPr id="8" name="Sous-titre 8">
            <a:extLst>
              <a:ext uri="{FF2B5EF4-FFF2-40B4-BE49-F238E27FC236}">
                <a16:creationId xmlns:a16="http://schemas.microsoft.com/office/drawing/2014/main" id="{59D4EE16-3451-97C6-41FC-EBF6A872C3E5}"/>
              </a:ext>
            </a:extLst>
          </p:cNvPr>
          <p:cNvSpPr txBox="1">
            <a:spLocks/>
          </p:cNvSpPr>
          <p:nvPr/>
        </p:nvSpPr>
        <p:spPr>
          <a:xfrm>
            <a:off x="3147584" y="2492453"/>
            <a:ext cx="7824118" cy="4509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cs typeface="Calibri" panose="020F0502020204030204"/>
              </a:rPr>
              <a:t>Réunion client afin d'expliquer le problème</a:t>
            </a:r>
          </a:p>
        </p:txBody>
      </p:sp>
    </p:spTree>
    <p:extLst>
      <p:ext uri="{BB962C8B-B14F-4D97-AF65-F5344CB8AC3E}">
        <p14:creationId xmlns:p14="http://schemas.microsoft.com/office/powerpoint/2010/main" val="2759877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19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Difficulté rencontrée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pic>
        <p:nvPicPr>
          <p:cNvPr id="13" name="Image 8">
            <a:extLst>
              <a:ext uri="{FF2B5EF4-FFF2-40B4-BE49-F238E27FC236}">
                <a16:creationId xmlns:a16="http://schemas.microsoft.com/office/drawing/2014/main" id="{335068BD-4227-5641-6C16-D902EBACD5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5154" y="3050725"/>
            <a:ext cx="190500" cy="161925"/>
          </a:xfrm>
          <a:prstGeom prst="rect">
            <a:avLst/>
          </a:prstGeom>
        </p:spPr>
      </p:pic>
      <p:sp>
        <p:nvSpPr>
          <p:cNvPr id="17" name="Sous-titre 8">
            <a:extLst>
              <a:ext uri="{FF2B5EF4-FFF2-40B4-BE49-F238E27FC236}">
                <a16:creationId xmlns:a16="http://schemas.microsoft.com/office/drawing/2014/main" id="{07D5E0C4-28E2-8E6B-4F54-F1CA43849B97}"/>
              </a:ext>
            </a:extLst>
          </p:cNvPr>
          <p:cNvSpPr txBox="1">
            <a:spLocks/>
          </p:cNvSpPr>
          <p:nvPr/>
        </p:nvSpPr>
        <p:spPr>
          <a:xfrm>
            <a:off x="1433085" y="1041025"/>
            <a:ext cx="9257403" cy="1004267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Difficulté sur le composant d'affichage des logs, car la segmentation d'affichage par test donnait une quantité de logs trop grande pour la capacité de ressource d'affichage de </a:t>
            </a:r>
            <a:r>
              <a:rPr lang="fr-FR" err="1">
                <a:cs typeface="Calibri" panose="020F0502020204030204"/>
              </a:rPr>
              <a:t>Angular</a:t>
            </a:r>
            <a:r>
              <a:rPr lang="fr-FR">
                <a:cs typeface="Calibri" panose="020F0502020204030204"/>
              </a:rPr>
              <a:t> </a:t>
            </a:r>
          </a:p>
        </p:txBody>
      </p:sp>
      <p:pic>
        <p:nvPicPr>
          <p:cNvPr id="18" name="Image 8">
            <a:extLst>
              <a:ext uri="{FF2B5EF4-FFF2-40B4-BE49-F238E27FC236}">
                <a16:creationId xmlns:a16="http://schemas.microsoft.com/office/drawing/2014/main" id="{DA0A24D6-CF79-2439-EA5E-A8C5307A00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1836" y="2593065"/>
            <a:ext cx="190500" cy="161925"/>
          </a:xfrm>
          <a:prstGeom prst="rect">
            <a:avLst/>
          </a:prstGeom>
        </p:spPr>
      </p:pic>
      <p:pic>
        <p:nvPicPr>
          <p:cNvPr id="21" name="Image 8">
            <a:extLst>
              <a:ext uri="{FF2B5EF4-FFF2-40B4-BE49-F238E27FC236}">
                <a16:creationId xmlns:a16="http://schemas.microsoft.com/office/drawing/2014/main" id="{34756FE5-6813-EA92-DCFA-8B520B0DB2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0121" y="1215735"/>
            <a:ext cx="190500" cy="161925"/>
          </a:xfrm>
          <a:prstGeom prst="rect">
            <a:avLst/>
          </a:prstGeom>
        </p:spPr>
      </p:pic>
      <p:sp>
        <p:nvSpPr>
          <p:cNvPr id="2" name="Sous-titre 8">
            <a:extLst>
              <a:ext uri="{FF2B5EF4-FFF2-40B4-BE49-F238E27FC236}">
                <a16:creationId xmlns:a16="http://schemas.microsoft.com/office/drawing/2014/main" id="{36C31732-6A4D-CF50-6415-263338180B4F}"/>
              </a:ext>
            </a:extLst>
          </p:cNvPr>
          <p:cNvSpPr txBox="1">
            <a:spLocks/>
          </p:cNvSpPr>
          <p:nvPr/>
        </p:nvSpPr>
        <p:spPr>
          <a:xfrm>
            <a:off x="3147584" y="2492453"/>
            <a:ext cx="7824118" cy="4509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cs typeface="Calibri" panose="020F0502020204030204"/>
              </a:rPr>
              <a:t>Réunion client afin d'expliquer le problème</a:t>
            </a:r>
          </a:p>
        </p:txBody>
      </p:sp>
      <p:sp>
        <p:nvSpPr>
          <p:cNvPr id="3" name="Sous-titre 8">
            <a:extLst>
              <a:ext uri="{FF2B5EF4-FFF2-40B4-BE49-F238E27FC236}">
                <a16:creationId xmlns:a16="http://schemas.microsoft.com/office/drawing/2014/main" id="{AEB36DDD-BAF3-40FE-4BF6-6D8A017227E8}"/>
              </a:ext>
            </a:extLst>
          </p:cNvPr>
          <p:cNvSpPr txBox="1">
            <a:spLocks/>
          </p:cNvSpPr>
          <p:nvPr/>
        </p:nvSpPr>
        <p:spPr>
          <a:xfrm>
            <a:off x="3192940" y="2964167"/>
            <a:ext cx="7824118" cy="5144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cs typeface="Calibri" panose="020F0502020204030204"/>
              </a:rPr>
              <a:t>Redéfinir les besoins</a:t>
            </a:r>
          </a:p>
        </p:txBody>
      </p:sp>
      <p:sp>
        <p:nvSpPr>
          <p:cNvPr id="9" name="Sous-titre 8">
            <a:extLst>
              <a:ext uri="{FF2B5EF4-FFF2-40B4-BE49-F238E27FC236}">
                <a16:creationId xmlns:a16="http://schemas.microsoft.com/office/drawing/2014/main" id="{F40009E9-7A75-70BE-EBC4-66408C2239D9}"/>
              </a:ext>
            </a:extLst>
          </p:cNvPr>
          <p:cNvSpPr txBox="1">
            <a:spLocks/>
          </p:cNvSpPr>
          <p:nvPr/>
        </p:nvSpPr>
        <p:spPr>
          <a:xfrm>
            <a:off x="1387728" y="4479096"/>
            <a:ext cx="9257403" cy="10042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cs typeface="Calibri" panose="020F0502020204030204"/>
              </a:rPr>
              <a:t>Mise en place de </a:t>
            </a:r>
            <a:r>
              <a:rPr lang="fr-FR" dirty="0" err="1">
                <a:cs typeface="Calibri" panose="020F0502020204030204"/>
              </a:rPr>
              <a:t>lazy-loading</a:t>
            </a:r>
            <a:r>
              <a:rPr lang="fr-FR" dirty="0">
                <a:cs typeface="Calibri" panose="020F0502020204030204"/>
              </a:rPr>
              <a:t> qui affiche la suite des lignes de log lorsque l'utilisateur scroll jusqu'en bas du composant</a:t>
            </a:r>
          </a:p>
        </p:txBody>
      </p:sp>
      <p:pic>
        <p:nvPicPr>
          <p:cNvPr id="10" name="Image 8">
            <a:extLst>
              <a:ext uri="{FF2B5EF4-FFF2-40B4-BE49-F238E27FC236}">
                <a16:creationId xmlns:a16="http://schemas.microsoft.com/office/drawing/2014/main" id="{460F576F-F320-3FB8-EE04-0E6F2D1A8D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764" y="4653806"/>
            <a:ext cx="190500" cy="161925"/>
          </a:xfrm>
          <a:prstGeom prst="rect">
            <a:avLst/>
          </a:prstGeom>
        </p:spPr>
      </p:pic>
      <p:sp>
        <p:nvSpPr>
          <p:cNvPr id="14" name="Sous-titre 5">
            <a:extLst>
              <a:ext uri="{FF2B5EF4-FFF2-40B4-BE49-F238E27FC236}">
                <a16:creationId xmlns:a16="http://schemas.microsoft.com/office/drawing/2014/main" id="{37D9E066-251B-67C3-3D61-B57C7C4241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8071" y="3946753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Nouvelle solution</a:t>
            </a:r>
          </a:p>
        </p:txBody>
      </p:sp>
    </p:spTree>
    <p:extLst>
      <p:ext uri="{BB962C8B-B14F-4D97-AF65-F5344CB8AC3E}">
        <p14:creationId xmlns:p14="http://schemas.microsoft.com/office/powerpoint/2010/main" val="7416371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20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Mon retour d'expérience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10" name="Sous-titre 8">
            <a:extLst>
              <a:ext uri="{FF2B5EF4-FFF2-40B4-BE49-F238E27FC236}">
                <a16:creationId xmlns:a16="http://schemas.microsoft.com/office/drawing/2014/main" id="{2431F95F-A67F-328B-B982-A453F6C95F1D}"/>
              </a:ext>
            </a:extLst>
          </p:cNvPr>
          <p:cNvSpPr txBox="1">
            <a:spLocks/>
          </p:cNvSpPr>
          <p:nvPr/>
        </p:nvSpPr>
        <p:spPr>
          <a:xfrm>
            <a:off x="1343196" y="3822848"/>
            <a:ext cx="9510154" cy="5735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Découvrir les réunions clients et les retours utilisateurs</a:t>
            </a:r>
          </a:p>
        </p:txBody>
      </p:sp>
      <p:pic>
        <p:nvPicPr>
          <p:cNvPr id="13" name="Image 8">
            <a:extLst>
              <a:ext uri="{FF2B5EF4-FFF2-40B4-BE49-F238E27FC236}">
                <a16:creationId xmlns:a16="http://schemas.microsoft.com/office/drawing/2014/main" id="{335068BD-4227-5641-6C16-D902EBACD5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3420" y="3013188"/>
            <a:ext cx="190500" cy="161925"/>
          </a:xfrm>
          <a:prstGeom prst="rect">
            <a:avLst/>
          </a:prstGeom>
        </p:spPr>
      </p:pic>
      <p:sp>
        <p:nvSpPr>
          <p:cNvPr id="17" name="Sous-titre 8">
            <a:extLst>
              <a:ext uri="{FF2B5EF4-FFF2-40B4-BE49-F238E27FC236}">
                <a16:creationId xmlns:a16="http://schemas.microsoft.com/office/drawing/2014/main" id="{07D5E0C4-28E2-8E6B-4F54-F1CA43849B97}"/>
              </a:ext>
            </a:extLst>
          </p:cNvPr>
          <p:cNvSpPr txBox="1">
            <a:spLocks/>
          </p:cNvSpPr>
          <p:nvPr/>
        </p:nvSpPr>
        <p:spPr>
          <a:xfrm>
            <a:off x="1342372" y="1975382"/>
            <a:ext cx="10562437" cy="5137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Apprendre à travailler en méthode Agile, à tenir un planning</a:t>
            </a:r>
          </a:p>
        </p:txBody>
      </p:sp>
      <p:pic>
        <p:nvPicPr>
          <p:cNvPr id="18" name="Image 8">
            <a:extLst>
              <a:ext uri="{FF2B5EF4-FFF2-40B4-BE49-F238E27FC236}">
                <a16:creationId xmlns:a16="http://schemas.microsoft.com/office/drawing/2014/main" id="{DA0A24D6-CF79-2439-EA5E-A8C5307A00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2908" y="2094136"/>
            <a:ext cx="190500" cy="161925"/>
          </a:xfrm>
          <a:prstGeom prst="rect">
            <a:avLst/>
          </a:prstGeom>
        </p:spPr>
      </p:pic>
      <p:sp>
        <p:nvSpPr>
          <p:cNvPr id="19" name="Sous-titre 8">
            <a:extLst>
              <a:ext uri="{FF2B5EF4-FFF2-40B4-BE49-F238E27FC236}">
                <a16:creationId xmlns:a16="http://schemas.microsoft.com/office/drawing/2014/main" id="{4D60FC74-224E-E094-C997-3A45ACE7A988}"/>
              </a:ext>
            </a:extLst>
          </p:cNvPr>
          <p:cNvSpPr txBox="1">
            <a:spLocks/>
          </p:cNvSpPr>
          <p:nvPr/>
        </p:nvSpPr>
        <p:spPr>
          <a:xfrm>
            <a:off x="1343309" y="1132015"/>
            <a:ext cx="9582724" cy="5366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Monter en compétence durant toute la durée de l'alternance</a:t>
            </a:r>
          </a:p>
        </p:txBody>
      </p:sp>
      <p:pic>
        <p:nvPicPr>
          <p:cNvPr id="21" name="Image 8">
            <a:extLst>
              <a:ext uri="{FF2B5EF4-FFF2-40B4-BE49-F238E27FC236}">
                <a16:creationId xmlns:a16="http://schemas.microsoft.com/office/drawing/2014/main" id="{34756FE5-6813-EA92-DCFA-8B520B0DB2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5087" y="1242011"/>
            <a:ext cx="190500" cy="161925"/>
          </a:xfrm>
          <a:prstGeom prst="rect">
            <a:avLst/>
          </a:prstGeom>
        </p:spPr>
      </p:pic>
      <p:sp>
        <p:nvSpPr>
          <p:cNvPr id="2" name="Sous-titre 8">
            <a:extLst>
              <a:ext uri="{FF2B5EF4-FFF2-40B4-BE49-F238E27FC236}">
                <a16:creationId xmlns:a16="http://schemas.microsoft.com/office/drawing/2014/main" id="{1F91597E-8CB1-24BA-2FAA-866D18413D50}"/>
              </a:ext>
            </a:extLst>
          </p:cNvPr>
          <p:cNvSpPr txBox="1">
            <a:spLocks/>
          </p:cNvSpPr>
          <p:nvPr/>
        </p:nvSpPr>
        <p:spPr>
          <a:xfrm>
            <a:off x="1343195" y="2850640"/>
            <a:ext cx="9510154" cy="5735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Apprendre à travailler en équipe, à demander de l'aide quand nécessaire</a:t>
            </a:r>
          </a:p>
        </p:txBody>
      </p:sp>
      <p:pic>
        <p:nvPicPr>
          <p:cNvPr id="3" name="Image 8">
            <a:extLst>
              <a:ext uri="{FF2B5EF4-FFF2-40B4-BE49-F238E27FC236}">
                <a16:creationId xmlns:a16="http://schemas.microsoft.com/office/drawing/2014/main" id="{ED98346C-EF3C-B8C0-E481-D3E403C88A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3419" y="3941601"/>
            <a:ext cx="190500" cy="16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3496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4">
            <a:extLst>
              <a:ext uri="{FF2B5EF4-FFF2-40B4-BE49-F238E27FC236}">
                <a16:creationId xmlns:a16="http://schemas.microsoft.com/office/drawing/2014/main" id="{AAB94AA5-83E8-4187-78C6-3E290DB4E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26" y="-143535"/>
            <a:ext cx="1986190" cy="1461408"/>
          </a:xfrm>
          <a:prstGeom prst="rect">
            <a:avLst/>
          </a:prstGeom>
        </p:spPr>
      </p:pic>
      <p:sp>
        <p:nvSpPr>
          <p:cNvPr id="14" name="Google Shape;62;p13">
            <a:extLst>
              <a:ext uri="{FF2B5EF4-FFF2-40B4-BE49-F238E27FC236}">
                <a16:creationId xmlns:a16="http://schemas.microsoft.com/office/drawing/2014/main" id="{A3D0DC4E-27C2-2CE4-B16B-167E8B21A0A5}"/>
              </a:ext>
            </a:extLst>
          </p:cNvPr>
          <p:cNvSpPr txBox="1"/>
          <p:nvPr/>
        </p:nvSpPr>
        <p:spPr>
          <a:xfrm>
            <a:off x="11652635" y="6295230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21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2" name="Image 14" descr="Une image contenant Police, Graphique, logo, symbole&#10;&#10;Description générée automatiquement">
            <a:extLst>
              <a:ext uri="{FF2B5EF4-FFF2-40B4-BE49-F238E27FC236}">
                <a16:creationId xmlns:a16="http://schemas.microsoft.com/office/drawing/2014/main" id="{D7663F0A-F7C0-E58E-6592-C32148FBB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86" y="5794301"/>
            <a:ext cx="2743200" cy="948111"/>
          </a:xfrm>
          <a:prstGeom prst="rect">
            <a:avLst/>
          </a:prstGeom>
        </p:spPr>
      </p:pic>
      <p:pic>
        <p:nvPicPr>
          <p:cNvPr id="15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4C6F83EF-D5D6-16A7-9CD6-EF59274FC2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5543" y="-9525"/>
            <a:ext cx="2198915" cy="1234622"/>
          </a:xfrm>
          <a:prstGeom prst="rect">
            <a:avLst/>
          </a:prstGeom>
        </p:spPr>
      </p:pic>
      <p:pic>
        <p:nvPicPr>
          <p:cNvPr id="18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8054117E-3DA3-A4E7-D27E-C1A5861E49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5543" y="5630430"/>
            <a:ext cx="2135415" cy="1112567"/>
          </a:xfrm>
          <a:prstGeom prst="rect">
            <a:avLst/>
          </a:prstGeom>
        </p:spPr>
      </p:pic>
      <p:sp>
        <p:nvSpPr>
          <p:cNvPr id="28" name="Sous-titre 2">
            <a:extLst>
              <a:ext uri="{FF2B5EF4-FFF2-40B4-BE49-F238E27FC236}">
                <a16:creationId xmlns:a16="http://schemas.microsoft.com/office/drawing/2014/main" id="{E3B055AB-4C2A-C43B-9242-22ECC084F0AD}"/>
              </a:ext>
            </a:extLst>
          </p:cNvPr>
          <p:cNvSpPr txBox="1">
            <a:spLocks/>
          </p:cNvSpPr>
          <p:nvPr/>
        </p:nvSpPr>
        <p:spPr>
          <a:xfrm>
            <a:off x="3839523" y="2780497"/>
            <a:ext cx="4518397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Merci pour votre écoute</a:t>
            </a:r>
          </a:p>
        </p:txBody>
      </p:sp>
    </p:spTree>
    <p:extLst>
      <p:ext uri="{BB962C8B-B14F-4D97-AF65-F5344CB8AC3E}">
        <p14:creationId xmlns:p14="http://schemas.microsoft.com/office/powerpoint/2010/main" val="2562709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9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D9B0D14D-57C8-B353-5B69-72FEFBCBA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050" y="1598316"/>
            <a:ext cx="4131128" cy="4541297"/>
          </a:xfrm>
          <a:prstGeom prst="rect">
            <a:avLst/>
          </a:prstGeom>
        </p:spPr>
      </p:pic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3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Présentation des équipes CELAD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pic>
        <p:nvPicPr>
          <p:cNvPr id="8" name="Image 8" descr="Une image contenant texte, capture d’écran, Police, affichage&#10;&#10;Description générée automatiquement">
            <a:extLst>
              <a:ext uri="{FF2B5EF4-FFF2-40B4-BE49-F238E27FC236}">
                <a16:creationId xmlns:a16="http://schemas.microsoft.com/office/drawing/2014/main" id="{182BC980-7A1E-876A-67AA-BE0AC7BD7C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57173" y="3914519"/>
            <a:ext cx="6825342" cy="2040674"/>
          </a:xfrm>
          <a:prstGeom prst="rect">
            <a:avLst/>
          </a:prstGeom>
        </p:spPr>
      </p:pic>
      <p:pic>
        <p:nvPicPr>
          <p:cNvPr id="12" name="Image 13" descr="Une image contenant Police, Graphique, logo, symbole&#10;&#10;Description générée automatiquement">
            <a:extLst>
              <a:ext uri="{FF2B5EF4-FFF2-40B4-BE49-F238E27FC236}">
                <a16:creationId xmlns:a16="http://schemas.microsoft.com/office/drawing/2014/main" id="{82932267-6F6E-848A-06C4-D89B014DCE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82888" y="1476302"/>
            <a:ext cx="5482770" cy="1891539"/>
          </a:xfrm>
          <a:prstGeom prst="rect">
            <a:avLst/>
          </a:prstGeom>
        </p:spPr>
      </p:pic>
      <p:sp>
        <p:nvSpPr>
          <p:cNvPr id="13" name="Sous-titre 5">
            <a:extLst>
              <a:ext uri="{FF2B5EF4-FFF2-40B4-BE49-F238E27FC236}">
                <a16:creationId xmlns:a16="http://schemas.microsoft.com/office/drawing/2014/main" id="{507FA5DE-BD66-E376-A8D3-A537DF2441AB}"/>
              </a:ext>
            </a:extLst>
          </p:cNvPr>
          <p:cNvSpPr txBox="1">
            <a:spLocks/>
          </p:cNvSpPr>
          <p:nvPr/>
        </p:nvSpPr>
        <p:spPr>
          <a:xfrm>
            <a:off x="1025071" y="925967"/>
            <a:ext cx="4744358" cy="5036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Présentation</a:t>
            </a:r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ea typeface="+mn-lt"/>
                <a:cs typeface="+mn-lt"/>
              </a:rPr>
              <a:t> ESN CELAD</a:t>
            </a:r>
            <a:endParaRPr lang="fr-FR">
              <a:solidFill>
                <a:schemeClr val="accent1">
                  <a:lumMod val="75000"/>
                </a:schemeClr>
              </a:solidFill>
              <a:latin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96280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4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Présentation des équipes CELAD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pic>
        <p:nvPicPr>
          <p:cNvPr id="2" name="Image 2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EDD5B92D-15FD-2433-012C-5448F9A96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1366858"/>
            <a:ext cx="2743200" cy="1402852"/>
          </a:xfrm>
          <a:prstGeom prst="rect">
            <a:avLst/>
          </a:prstGeom>
        </p:spPr>
      </p:pic>
      <p:pic>
        <p:nvPicPr>
          <p:cNvPr id="3" name="Graphique 9">
            <a:extLst>
              <a:ext uri="{FF2B5EF4-FFF2-40B4-BE49-F238E27FC236}">
                <a16:creationId xmlns:a16="http://schemas.microsoft.com/office/drawing/2014/main" id="{3DF151F7-08AB-A2AE-9755-D1A1AE28AF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84901" y="3412186"/>
            <a:ext cx="3840841" cy="1348984"/>
          </a:xfrm>
          <a:prstGeom prst="rect">
            <a:avLst/>
          </a:prstGeom>
        </p:spPr>
      </p:pic>
      <p:sp>
        <p:nvSpPr>
          <p:cNvPr id="18" name="Sous-titre 8">
            <a:extLst>
              <a:ext uri="{FF2B5EF4-FFF2-40B4-BE49-F238E27FC236}">
                <a16:creationId xmlns:a16="http://schemas.microsoft.com/office/drawing/2014/main" id="{E5E6B39B-D5F5-93CB-F17E-8A4C79F0533E}"/>
              </a:ext>
            </a:extLst>
          </p:cNvPr>
          <p:cNvSpPr txBox="1">
            <a:spLocks/>
          </p:cNvSpPr>
          <p:nvPr/>
        </p:nvSpPr>
        <p:spPr>
          <a:xfrm>
            <a:off x="6247740" y="2926628"/>
            <a:ext cx="4103583" cy="5144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Framework de </a:t>
            </a:r>
            <a:r>
              <a:rPr lang="fr-FR" err="1">
                <a:cs typeface="Calibri" panose="020F0502020204030204"/>
              </a:rPr>
              <a:t>Testing</a:t>
            </a:r>
            <a:endParaRPr lang="fr-FR"/>
          </a:p>
        </p:txBody>
      </p:sp>
      <p:sp>
        <p:nvSpPr>
          <p:cNvPr id="19" name="Sous-titre 8">
            <a:extLst>
              <a:ext uri="{FF2B5EF4-FFF2-40B4-BE49-F238E27FC236}">
                <a16:creationId xmlns:a16="http://schemas.microsoft.com/office/drawing/2014/main" id="{16CD86F2-C353-2EA7-E41D-F03A241B9283}"/>
              </a:ext>
            </a:extLst>
          </p:cNvPr>
          <p:cNvSpPr txBox="1">
            <a:spLocks/>
          </p:cNvSpPr>
          <p:nvPr/>
        </p:nvSpPr>
        <p:spPr>
          <a:xfrm>
            <a:off x="6247739" y="4795341"/>
            <a:ext cx="3486726" cy="5053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Application Web</a:t>
            </a:r>
          </a:p>
        </p:txBody>
      </p:sp>
      <p:sp>
        <p:nvSpPr>
          <p:cNvPr id="23" name="Sous-titre 5">
            <a:extLst>
              <a:ext uri="{FF2B5EF4-FFF2-40B4-BE49-F238E27FC236}">
                <a16:creationId xmlns:a16="http://schemas.microsoft.com/office/drawing/2014/main" id="{DE6034EB-74E1-1B1E-F689-1D6DFC0C3C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5071" y="925967"/>
            <a:ext cx="4744358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Présentation</a:t>
            </a:r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ea typeface="+mn-lt"/>
                <a:cs typeface="+mn-lt"/>
              </a:rPr>
              <a:t> équipe CAT</a:t>
            </a:r>
            <a:endParaRPr lang="fr-FR">
              <a:solidFill>
                <a:schemeClr val="accent1">
                  <a:lumMod val="75000"/>
                </a:schemeClr>
              </a:solidFill>
              <a:latin typeface="Arial"/>
            </a:endParaRPr>
          </a:p>
        </p:txBody>
      </p:sp>
      <p:sp>
        <p:nvSpPr>
          <p:cNvPr id="24" name="Sous-titre 8">
            <a:extLst>
              <a:ext uri="{FF2B5EF4-FFF2-40B4-BE49-F238E27FC236}">
                <a16:creationId xmlns:a16="http://schemas.microsoft.com/office/drawing/2014/main" id="{D7A83616-DFD7-AA36-3BF7-C9BD523E7B6C}"/>
              </a:ext>
            </a:extLst>
          </p:cNvPr>
          <p:cNvSpPr txBox="1">
            <a:spLocks/>
          </p:cNvSpPr>
          <p:nvPr/>
        </p:nvSpPr>
        <p:spPr>
          <a:xfrm>
            <a:off x="1351642" y="2130815"/>
            <a:ext cx="4529940" cy="5053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7 collaborateurs</a:t>
            </a:r>
          </a:p>
        </p:txBody>
      </p:sp>
      <p:pic>
        <p:nvPicPr>
          <p:cNvPr id="8" name="Image 8">
            <a:extLst>
              <a:ext uri="{FF2B5EF4-FFF2-40B4-BE49-F238E27FC236}">
                <a16:creationId xmlns:a16="http://schemas.microsoft.com/office/drawing/2014/main" id="{72CC1BAF-691D-C2FE-54E6-F2D849AF5A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2178" y="2249569"/>
            <a:ext cx="190500" cy="161925"/>
          </a:xfrm>
          <a:prstGeom prst="rect">
            <a:avLst/>
          </a:prstGeom>
        </p:spPr>
      </p:pic>
      <p:sp>
        <p:nvSpPr>
          <p:cNvPr id="12" name="Sous-titre 8">
            <a:extLst>
              <a:ext uri="{FF2B5EF4-FFF2-40B4-BE49-F238E27FC236}">
                <a16:creationId xmlns:a16="http://schemas.microsoft.com/office/drawing/2014/main" id="{616C7FBB-C2EE-E8DA-5BC6-23DC12824460}"/>
              </a:ext>
            </a:extLst>
          </p:cNvPr>
          <p:cNvSpPr txBox="1">
            <a:spLocks/>
          </p:cNvSpPr>
          <p:nvPr/>
        </p:nvSpPr>
        <p:spPr>
          <a:xfrm>
            <a:off x="1351641" y="3011567"/>
            <a:ext cx="4529940" cy="9407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5 ans d'expérience dans le domaine du </a:t>
            </a:r>
            <a:r>
              <a:rPr lang="fr-FR" err="1">
                <a:cs typeface="Calibri" panose="020F0502020204030204"/>
              </a:rPr>
              <a:t>testing</a:t>
            </a:r>
            <a:endParaRPr lang="fr-FR" err="1">
              <a:ea typeface="Calibri"/>
              <a:cs typeface="Calibri" panose="020F0502020204030204"/>
            </a:endParaRPr>
          </a:p>
        </p:txBody>
      </p:sp>
      <p:pic>
        <p:nvPicPr>
          <p:cNvPr id="13" name="Image 8">
            <a:extLst>
              <a:ext uri="{FF2B5EF4-FFF2-40B4-BE49-F238E27FC236}">
                <a16:creationId xmlns:a16="http://schemas.microsoft.com/office/drawing/2014/main" id="{500B2490-07AA-0671-1F5A-FC8EED32DE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1969" y="3130322"/>
            <a:ext cx="190500" cy="161925"/>
          </a:xfrm>
          <a:prstGeom prst="rect">
            <a:avLst/>
          </a:prstGeom>
        </p:spPr>
      </p:pic>
      <p:sp>
        <p:nvSpPr>
          <p:cNvPr id="14" name="Sous-titre 8">
            <a:extLst>
              <a:ext uri="{FF2B5EF4-FFF2-40B4-BE49-F238E27FC236}">
                <a16:creationId xmlns:a16="http://schemas.microsoft.com/office/drawing/2014/main" id="{ECF15132-386D-E59D-EE37-449207F552DE}"/>
              </a:ext>
            </a:extLst>
          </p:cNvPr>
          <p:cNvSpPr txBox="1">
            <a:spLocks/>
          </p:cNvSpPr>
          <p:nvPr/>
        </p:nvSpPr>
        <p:spPr>
          <a:xfrm>
            <a:off x="1351641" y="4189203"/>
            <a:ext cx="4529940" cy="12475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ea typeface="+mn-lt"/>
                <a:cs typeface="+mn-lt"/>
              </a:rPr>
              <a:t>Application Web qui présente de manière visuel les résultats des tests</a:t>
            </a:r>
            <a:endParaRPr lang="fr-FR"/>
          </a:p>
        </p:txBody>
      </p:sp>
      <p:pic>
        <p:nvPicPr>
          <p:cNvPr id="15" name="Image 8">
            <a:extLst>
              <a:ext uri="{FF2B5EF4-FFF2-40B4-BE49-F238E27FC236}">
                <a16:creationId xmlns:a16="http://schemas.microsoft.com/office/drawing/2014/main" id="{5C37F6AA-6615-C7FC-5649-5404993F3D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1969" y="4307958"/>
            <a:ext cx="190500" cy="16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521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5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Présentation des équipes CELAD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23" name="Sous-titre 5">
            <a:extLst>
              <a:ext uri="{FF2B5EF4-FFF2-40B4-BE49-F238E27FC236}">
                <a16:creationId xmlns:a16="http://schemas.microsoft.com/office/drawing/2014/main" id="{DE6034EB-74E1-1B1E-F689-1D6DFC0C3C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5071" y="925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Présentation</a:t>
            </a:r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ea typeface="+mn-lt"/>
                <a:cs typeface="+mn-lt"/>
              </a:rPr>
              <a:t> équipe FUTE Renault</a:t>
            </a:r>
            <a:endParaRPr lang="fr-FR">
              <a:solidFill>
                <a:schemeClr val="accent1">
                  <a:lumMod val="75000"/>
                </a:schemeClr>
              </a:solidFill>
              <a:latin typeface="Arial"/>
            </a:endParaRPr>
          </a:p>
        </p:txBody>
      </p:sp>
      <p:sp>
        <p:nvSpPr>
          <p:cNvPr id="6" name="Sous-titre 8">
            <a:extLst>
              <a:ext uri="{FF2B5EF4-FFF2-40B4-BE49-F238E27FC236}">
                <a16:creationId xmlns:a16="http://schemas.microsoft.com/office/drawing/2014/main" id="{F0FAC958-62A5-BD6F-CE71-7F6A0E7E5426}"/>
              </a:ext>
            </a:extLst>
          </p:cNvPr>
          <p:cNvSpPr txBox="1">
            <a:spLocks/>
          </p:cNvSpPr>
          <p:nvPr/>
        </p:nvSpPr>
        <p:spPr>
          <a:xfrm>
            <a:off x="1269999" y="3745529"/>
            <a:ext cx="5047011" cy="11312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Logiciel de </a:t>
            </a:r>
            <a:r>
              <a:rPr lang="fr-FR" err="1">
                <a:cs typeface="Calibri" panose="020F0502020204030204"/>
              </a:rPr>
              <a:t>testing</a:t>
            </a:r>
            <a:r>
              <a:rPr lang="fr-FR">
                <a:cs typeface="Calibri" panose="020F0502020204030204"/>
              </a:rPr>
              <a:t> spécialisé dans le domaine automobile pour simuler des mises à jour de véhicule</a:t>
            </a:r>
          </a:p>
        </p:txBody>
      </p:sp>
      <p:pic>
        <p:nvPicPr>
          <p:cNvPr id="12" name="Image 8">
            <a:extLst>
              <a:ext uri="{FF2B5EF4-FFF2-40B4-BE49-F238E27FC236}">
                <a16:creationId xmlns:a16="http://schemas.microsoft.com/office/drawing/2014/main" id="{81DE31E8-F8DA-B703-E065-6E8CCA6734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4035" y="3873355"/>
            <a:ext cx="190501" cy="160219"/>
          </a:xfrm>
          <a:prstGeom prst="rect">
            <a:avLst/>
          </a:prstGeom>
        </p:spPr>
      </p:pic>
      <p:sp>
        <p:nvSpPr>
          <p:cNvPr id="13" name="Sous-titre 8">
            <a:extLst>
              <a:ext uri="{FF2B5EF4-FFF2-40B4-BE49-F238E27FC236}">
                <a16:creationId xmlns:a16="http://schemas.microsoft.com/office/drawing/2014/main" id="{B81E3D29-C059-0D81-B813-1EE397593C6D}"/>
              </a:ext>
            </a:extLst>
          </p:cNvPr>
          <p:cNvSpPr txBox="1">
            <a:spLocks/>
          </p:cNvSpPr>
          <p:nvPr/>
        </p:nvSpPr>
        <p:spPr>
          <a:xfrm>
            <a:off x="1306285" y="2103600"/>
            <a:ext cx="4121727" cy="8137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Equipe </a:t>
            </a:r>
            <a:r>
              <a:rPr lang="fr-FR" err="1">
                <a:cs typeface="Calibri" panose="020F0502020204030204"/>
              </a:rPr>
              <a:t>Celad</a:t>
            </a:r>
            <a:r>
              <a:rPr lang="fr-FR">
                <a:cs typeface="Calibri" panose="020F0502020204030204"/>
              </a:rPr>
              <a:t> qui travaille en sous-traitance pour Renault</a:t>
            </a:r>
          </a:p>
        </p:txBody>
      </p:sp>
      <p:pic>
        <p:nvPicPr>
          <p:cNvPr id="14" name="Image 8">
            <a:extLst>
              <a:ext uri="{FF2B5EF4-FFF2-40B4-BE49-F238E27FC236}">
                <a16:creationId xmlns:a16="http://schemas.microsoft.com/office/drawing/2014/main" id="{659994F3-66B9-DACC-530C-330D2A4C1A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4034" y="2267711"/>
            <a:ext cx="190501" cy="161413"/>
          </a:xfrm>
          <a:prstGeom prst="rect">
            <a:avLst/>
          </a:prstGeom>
        </p:spPr>
      </p:pic>
      <p:sp>
        <p:nvSpPr>
          <p:cNvPr id="17" name="Sous-titre 8">
            <a:extLst>
              <a:ext uri="{FF2B5EF4-FFF2-40B4-BE49-F238E27FC236}">
                <a16:creationId xmlns:a16="http://schemas.microsoft.com/office/drawing/2014/main" id="{FCAA1D1E-F4F6-4650-3B3B-3DA0496F7C04}"/>
              </a:ext>
            </a:extLst>
          </p:cNvPr>
          <p:cNvSpPr txBox="1">
            <a:spLocks/>
          </p:cNvSpPr>
          <p:nvPr/>
        </p:nvSpPr>
        <p:spPr>
          <a:xfrm>
            <a:off x="6574311" y="4768129"/>
            <a:ext cx="4103583" cy="5144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Logiciel de </a:t>
            </a:r>
            <a:r>
              <a:rPr lang="fr-FR" err="1">
                <a:cs typeface="Calibri" panose="020F0502020204030204"/>
              </a:rPr>
              <a:t>Testing</a:t>
            </a:r>
            <a:endParaRPr lang="fr-FR"/>
          </a:p>
        </p:txBody>
      </p:sp>
      <p:pic>
        <p:nvPicPr>
          <p:cNvPr id="18" name="Image 17" descr="Une image contenant Police, texte, capture d’écran, Graphique&#10;&#10;Description générée automatiquement">
            <a:extLst>
              <a:ext uri="{FF2B5EF4-FFF2-40B4-BE49-F238E27FC236}">
                <a16:creationId xmlns:a16="http://schemas.microsoft.com/office/drawing/2014/main" id="{2A21151A-2261-A09A-8A10-308861DB3A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5685" y="3444434"/>
            <a:ext cx="2053772" cy="1193773"/>
          </a:xfrm>
          <a:prstGeom prst="rect">
            <a:avLst/>
          </a:prstGeom>
        </p:spPr>
      </p:pic>
      <p:pic>
        <p:nvPicPr>
          <p:cNvPr id="19" name="Image 18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603F0155-EFD6-D570-7F45-D8AD3ABE6F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7971" y="1750332"/>
            <a:ext cx="2416629" cy="1361622"/>
          </a:xfrm>
          <a:prstGeom prst="rect">
            <a:avLst/>
          </a:prstGeom>
        </p:spPr>
      </p:pic>
      <p:sp>
        <p:nvSpPr>
          <p:cNvPr id="21" name="Sous-titre 8">
            <a:extLst>
              <a:ext uri="{FF2B5EF4-FFF2-40B4-BE49-F238E27FC236}">
                <a16:creationId xmlns:a16="http://schemas.microsoft.com/office/drawing/2014/main" id="{BF6C781A-DA29-BE87-E290-5D880ED70103}"/>
              </a:ext>
            </a:extLst>
          </p:cNvPr>
          <p:cNvSpPr txBox="1">
            <a:spLocks/>
          </p:cNvSpPr>
          <p:nvPr/>
        </p:nvSpPr>
        <p:spPr>
          <a:xfrm>
            <a:off x="1306286" y="4924814"/>
            <a:ext cx="4248724" cy="3511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600">
                <a:cs typeface="Calibri" panose="020F0502020204030204"/>
              </a:rPr>
              <a:t>Fonctionne avec l'unité de contrôle TECU du véhicule</a:t>
            </a:r>
          </a:p>
        </p:txBody>
      </p:sp>
    </p:spTree>
    <p:extLst>
      <p:ext uri="{BB962C8B-B14F-4D97-AF65-F5344CB8AC3E}">
        <p14:creationId xmlns:p14="http://schemas.microsoft.com/office/powerpoint/2010/main" val="2677251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6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Logiciel FUTE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13" name="Sous-titre 8">
            <a:extLst>
              <a:ext uri="{FF2B5EF4-FFF2-40B4-BE49-F238E27FC236}">
                <a16:creationId xmlns:a16="http://schemas.microsoft.com/office/drawing/2014/main" id="{B81E3D29-C059-0D81-B813-1EE397593C6D}"/>
              </a:ext>
            </a:extLst>
          </p:cNvPr>
          <p:cNvSpPr txBox="1">
            <a:spLocks/>
          </p:cNvSpPr>
          <p:nvPr/>
        </p:nvSpPr>
        <p:spPr>
          <a:xfrm>
            <a:off x="1088571" y="1513957"/>
            <a:ext cx="5346369" cy="1394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Sert à gérer la transmission automatique ou semi-automatique d'un véhicule pour déterminer quand la voiture doit changer de vitesse</a:t>
            </a:r>
          </a:p>
        </p:txBody>
      </p:sp>
      <p:pic>
        <p:nvPicPr>
          <p:cNvPr id="14" name="Image 8">
            <a:extLst>
              <a:ext uri="{FF2B5EF4-FFF2-40B4-BE49-F238E27FC236}">
                <a16:creationId xmlns:a16="http://schemas.microsoft.com/office/drawing/2014/main" id="{659994F3-66B9-DACC-530C-330D2A4C1A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034" y="1659925"/>
            <a:ext cx="190501" cy="161413"/>
          </a:xfrm>
          <a:prstGeom prst="rect">
            <a:avLst/>
          </a:prstGeom>
        </p:spPr>
      </p:pic>
      <p:sp>
        <p:nvSpPr>
          <p:cNvPr id="10" name="Sous-titre 5">
            <a:extLst>
              <a:ext uri="{FF2B5EF4-FFF2-40B4-BE49-F238E27FC236}">
                <a16:creationId xmlns:a16="http://schemas.microsoft.com/office/drawing/2014/main" id="{E01A990F-533E-08AE-4419-48173097C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5071" y="925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Qu'est-ce que le TECU ?</a:t>
            </a:r>
          </a:p>
        </p:txBody>
      </p:sp>
      <p:pic>
        <p:nvPicPr>
          <p:cNvPr id="15" name="Image 8">
            <a:extLst>
              <a:ext uri="{FF2B5EF4-FFF2-40B4-BE49-F238E27FC236}">
                <a16:creationId xmlns:a16="http://schemas.microsoft.com/office/drawing/2014/main" id="{F04F2395-C2AC-3FA6-9731-A11D95C1C4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033" y="3065996"/>
            <a:ext cx="190501" cy="161413"/>
          </a:xfrm>
          <a:prstGeom prst="rect">
            <a:avLst/>
          </a:prstGeom>
        </p:spPr>
      </p:pic>
      <p:sp>
        <p:nvSpPr>
          <p:cNvPr id="21" name="Sous-titre 8">
            <a:extLst>
              <a:ext uri="{FF2B5EF4-FFF2-40B4-BE49-F238E27FC236}">
                <a16:creationId xmlns:a16="http://schemas.microsoft.com/office/drawing/2014/main" id="{6B7551E5-C1E7-ADB4-8646-F952D8982D39}"/>
              </a:ext>
            </a:extLst>
          </p:cNvPr>
          <p:cNvSpPr txBox="1">
            <a:spLocks/>
          </p:cNvSpPr>
          <p:nvPr/>
        </p:nvSpPr>
        <p:spPr>
          <a:xfrm>
            <a:off x="1088570" y="2910956"/>
            <a:ext cx="5346369" cy="15031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Contient plusieurs informations tels que la vitesse du véhicule, le régime moteur, la charge moteur, l'unité de contrôle électrique, etc...</a:t>
            </a:r>
          </a:p>
        </p:txBody>
      </p:sp>
      <p:sp>
        <p:nvSpPr>
          <p:cNvPr id="22" name="Sous-titre 8">
            <a:extLst>
              <a:ext uri="{FF2B5EF4-FFF2-40B4-BE49-F238E27FC236}">
                <a16:creationId xmlns:a16="http://schemas.microsoft.com/office/drawing/2014/main" id="{9C3DDFFA-C018-70C4-61DD-0B4274839C05}"/>
              </a:ext>
            </a:extLst>
          </p:cNvPr>
          <p:cNvSpPr txBox="1">
            <a:spLocks/>
          </p:cNvSpPr>
          <p:nvPr/>
        </p:nvSpPr>
        <p:spPr>
          <a:xfrm>
            <a:off x="7492999" y="770100"/>
            <a:ext cx="3341584" cy="26041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200" b="1">
                <a:cs typeface="Calibri" panose="020F0502020204030204"/>
              </a:rPr>
              <a:t>(unité de contrôle électronique de la transmission)</a:t>
            </a:r>
          </a:p>
        </p:txBody>
      </p:sp>
      <p:pic>
        <p:nvPicPr>
          <p:cNvPr id="25" name="Image 24" descr="Une image contenant texte, logo, Police, Graphique&#10;&#10;Description générée automatiquement">
            <a:extLst>
              <a:ext uri="{FF2B5EF4-FFF2-40B4-BE49-F238E27FC236}">
                <a16:creationId xmlns:a16="http://schemas.microsoft.com/office/drawing/2014/main" id="{F4F4B319-44EE-ECB3-9230-17332BFAB1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2971" y="996198"/>
            <a:ext cx="3849914" cy="158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512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7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Logiciel FUTE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13" name="Sous-titre 8">
            <a:extLst>
              <a:ext uri="{FF2B5EF4-FFF2-40B4-BE49-F238E27FC236}">
                <a16:creationId xmlns:a16="http://schemas.microsoft.com/office/drawing/2014/main" id="{B81E3D29-C059-0D81-B813-1EE397593C6D}"/>
              </a:ext>
            </a:extLst>
          </p:cNvPr>
          <p:cNvSpPr txBox="1">
            <a:spLocks/>
          </p:cNvSpPr>
          <p:nvPr/>
        </p:nvSpPr>
        <p:spPr>
          <a:xfrm>
            <a:off x="1088571" y="1513957"/>
            <a:ext cx="5346369" cy="7865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Se connecte au TECU de la voiture </a:t>
            </a:r>
          </a:p>
        </p:txBody>
      </p:sp>
      <p:pic>
        <p:nvPicPr>
          <p:cNvPr id="14" name="Image 8">
            <a:extLst>
              <a:ext uri="{FF2B5EF4-FFF2-40B4-BE49-F238E27FC236}">
                <a16:creationId xmlns:a16="http://schemas.microsoft.com/office/drawing/2014/main" id="{659994F3-66B9-DACC-530C-330D2A4C1A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034" y="1678068"/>
            <a:ext cx="190501" cy="161413"/>
          </a:xfrm>
          <a:prstGeom prst="rect">
            <a:avLst/>
          </a:prstGeom>
        </p:spPr>
      </p:pic>
      <p:sp>
        <p:nvSpPr>
          <p:cNvPr id="10" name="Sous-titre 5">
            <a:extLst>
              <a:ext uri="{FF2B5EF4-FFF2-40B4-BE49-F238E27FC236}">
                <a16:creationId xmlns:a16="http://schemas.microsoft.com/office/drawing/2014/main" id="{E01A990F-533E-08AE-4419-48173097C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5071" y="925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Fonctionnement de FUTE</a:t>
            </a:r>
          </a:p>
        </p:txBody>
      </p:sp>
      <p:pic>
        <p:nvPicPr>
          <p:cNvPr id="15" name="Image 8">
            <a:extLst>
              <a:ext uri="{FF2B5EF4-FFF2-40B4-BE49-F238E27FC236}">
                <a16:creationId xmlns:a16="http://schemas.microsoft.com/office/drawing/2014/main" id="{F04F2395-C2AC-3FA6-9731-A11D95C1C4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033" y="2576139"/>
            <a:ext cx="190501" cy="161413"/>
          </a:xfrm>
          <a:prstGeom prst="rect">
            <a:avLst/>
          </a:prstGeom>
        </p:spPr>
      </p:pic>
      <p:sp>
        <p:nvSpPr>
          <p:cNvPr id="21" name="Sous-titre 8">
            <a:extLst>
              <a:ext uri="{FF2B5EF4-FFF2-40B4-BE49-F238E27FC236}">
                <a16:creationId xmlns:a16="http://schemas.microsoft.com/office/drawing/2014/main" id="{6B7551E5-C1E7-ADB4-8646-F952D8982D39}"/>
              </a:ext>
            </a:extLst>
          </p:cNvPr>
          <p:cNvSpPr txBox="1">
            <a:spLocks/>
          </p:cNvSpPr>
          <p:nvPr/>
        </p:nvSpPr>
        <p:spPr>
          <a:xfrm>
            <a:off x="1088570" y="3573170"/>
            <a:ext cx="5101441" cy="1094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cs typeface="Calibri" panose="020F0502020204030204"/>
              </a:rPr>
              <a:t>Récupérer et traiter les données du TECU pour définir si un test est réussi ou échoué</a:t>
            </a:r>
          </a:p>
        </p:txBody>
      </p:sp>
      <p:pic>
        <p:nvPicPr>
          <p:cNvPr id="2" name="Image 1" descr="Une image contenant Police, texte, capture d’écran, Graphique&#10;&#10;Description générée automatiquement">
            <a:extLst>
              <a:ext uri="{FF2B5EF4-FFF2-40B4-BE49-F238E27FC236}">
                <a16:creationId xmlns:a16="http://schemas.microsoft.com/office/drawing/2014/main" id="{D6764EE0-FC1B-063F-F434-A1CB3F2874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45186" y="4478579"/>
            <a:ext cx="2307772" cy="1357058"/>
          </a:xfrm>
          <a:prstGeom prst="rect">
            <a:avLst/>
          </a:prstGeom>
        </p:spPr>
      </p:pic>
      <p:sp>
        <p:nvSpPr>
          <p:cNvPr id="3" name="Sous-titre 8">
            <a:extLst>
              <a:ext uri="{FF2B5EF4-FFF2-40B4-BE49-F238E27FC236}">
                <a16:creationId xmlns:a16="http://schemas.microsoft.com/office/drawing/2014/main" id="{371461A5-0698-E634-3271-751AD6683E21}"/>
              </a:ext>
            </a:extLst>
          </p:cNvPr>
          <p:cNvSpPr txBox="1">
            <a:spLocks/>
          </p:cNvSpPr>
          <p:nvPr/>
        </p:nvSpPr>
        <p:spPr>
          <a:xfrm>
            <a:off x="1088569" y="2412027"/>
            <a:ext cx="5346369" cy="8319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Exécuter des campagnes de tests qui vont simuler une mise à jour du véhicule</a:t>
            </a:r>
          </a:p>
        </p:txBody>
      </p:sp>
      <p:pic>
        <p:nvPicPr>
          <p:cNvPr id="6" name="Image 8">
            <a:extLst>
              <a:ext uri="{FF2B5EF4-FFF2-40B4-BE49-F238E27FC236}">
                <a16:creationId xmlns:a16="http://schemas.microsoft.com/office/drawing/2014/main" id="{4CD72B03-66A3-B943-4F70-F526D010AD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032" y="3728209"/>
            <a:ext cx="190501" cy="161413"/>
          </a:xfrm>
          <a:prstGeom prst="rect">
            <a:avLst/>
          </a:prstGeom>
        </p:spPr>
      </p:pic>
      <p:sp>
        <p:nvSpPr>
          <p:cNvPr id="12" name="Sous-titre 8">
            <a:extLst>
              <a:ext uri="{FF2B5EF4-FFF2-40B4-BE49-F238E27FC236}">
                <a16:creationId xmlns:a16="http://schemas.microsoft.com/office/drawing/2014/main" id="{A2FC5A00-C967-7EB1-26D0-41282B6F6E7E}"/>
              </a:ext>
            </a:extLst>
          </p:cNvPr>
          <p:cNvSpPr txBox="1">
            <a:spLocks/>
          </p:cNvSpPr>
          <p:nvPr/>
        </p:nvSpPr>
        <p:spPr>
          <a:xfrm>
            <a:off x="7492999" y="770100"/>
            <a:ext cx="3341584" cy="26041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200" b="1">
                <a:cs typeface="Calibri" panose="020F0502020204030204"/>
              </a:rPr>
              <a:t>(unité de contrôle électronique de la transmission)</a:t>
            </a:r>
          </a:p>
        </p:txBody>
      </p:sp>
      <p:pic>
        <p:nvPicPr>
          <p:cNvPr id="18" name="Image 17" descr="Une image contenant texte, logo, Police, Graphique&#10;&#10;Description générée automatiquement">
            <a:extLst>
              <a:ext uri="{FF2B5EF4-FFF2-40B4-BE49-F238E27FC236}">
                <a16:creationId xmlns:a16="http://schemas.microsoft.com/office/drawing/2014/main" id="{423F0306-F05D-241C-1202-A0CCF048AF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82971" y="996198"/>
            <a:ext cx="3849914" cy="1581747"/>
          </a:xfrm>
          <a:prstGeom prst="rect">
            <a:avLst/>
          </a:prstGeom>
        </p:spPr>
      </p:pic>
      <p:pic>
        <p:nvPicPr>
          <p:cNvPr id="19" name="Image 18" descr="Une image contenant noir et blanc&#10;&#10;Description générée automatiquement">
            <a:extLst>
              <a:ext uri="{FF2B5EF4-FFF2-40B4-BE49-F238E27FC236}">
                <a16:creationId xmlns:a16="http://schemas.microsoft.com/office/drawing/2014/main" id="{DA7B05E3-7064-D567-2434-81018DFE90C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8458150" y="2677885"/>
            <a:ext cx="192416" cy="1574802"/>
          </a:xfrm>
          <a:prstGeom prst="rect">
            <a:avLst/>
          </a:prstGeom>
        </p:spPr>
      </p:pic>
      <p:pic>
        <p:nvPicPr>
          <p:cNvPr id="23" name="Image 22" descr="Une image contenant noir et blanc&#10;&#10;Description générée automatiquement">
            <a:extLst>
              <a:ext uri="{FF2B5EF4-FFF2-40B4-BE49-F238E27FC236}">
                <a16:creationId xmlns:a16="http://schemas.microsoft.com/office/drawing/2014/main" id="{C71090EB-35D5-19D4-49FE-EB8C0E11B1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 flipH="1">
            <a:off x="8957077" y="2832099"/>
            <a:ext cx="156131" cy="1484087"/>
          </a:xfrm>
          <a:prstGeom prst="rect">
            <a:avLst/>
          </a:prstGeom>
        </p:spPr>
      </p:pic>
      <p:sp>
        <p:nvSpPr>
          <p:cNvPr id="24" name="Sous-titre 8">
            <a:extLst>
              <a:ext uri="{FF2B5EF4-FFF2-40B4-BE49-F238E27FC236}">
                <a16:creationId xmlns:a16="http://schemas.microsoft.com/office/drawing/2014/main" id="{D2C97E0C-E405-93EF-7B05-3218F256A57A}"/>
              </a:ext>
            </a:extLst>
          </p:cNvPr>
          <p:cNvSpPr txBox="1">
            <a:spLocks/>
          </p:cNvSpPr>
          <p:nvPr/>
        </p:nvSpPr>
        <p:spPr>
          <a:xfrm>
            <a:off x="7964712" y="3264742"/>
            <a:ext cx="592943" cy="3057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500" b="1">
                <a:cs typeface="Calibri" panose="020F0502020204030204"/>
              </a:rPr>
              <a:t>Tests</a:t>
            </a:r>
          </a:p>
        </p:txBody>
      </p:sp>
      <p:sp>
        <p:nvSpPr>
          <p:cNvPr id="25" name="Sous-titre 8">
            <a:extLst>
              <a:ext uri="{FF2B5EF4-FFF2-40B4-BE49-F238E27FC236}">
                <a16:creationId xmlns:a16="http://schemas.microsoft.com/office/drawing/2014/main" id="{232703A7-DD51-A760-07BE-A5C2952C6AD5}"/>
              </a:ext>
            </a:extLst>
          </p:cNvPr>
          <p:cNvSpPr txBox="1">
            <a:spLocks/>
          </p:cNvSpPr>
          <p:nvPr/>
        </p:nvSpPr>
        <p:spPr>
          <a:xfrm>
            <a:off x="9116783" y="3264741"/>
            <a:ext cx="1291442" cy="487197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500" b="1">
                <a:cs typeface="Calibri" panose="020F0502020204030204"/>
              </a:rPr>
              <a:t>Données du TECU</a:t>
            </a:r>
          </a:p>
        </p:txBody>
      </p:sp>
      <p:sp>
        <p:nvSpPr>
          <p:cNvPr id="26" name="Sous-titre 8">
            <a:extLst>
              <a:ext uri="{FF2B5EF4-FFF2-40B4-BE49-F238E27FC236}">
                <a16:creationId xmlns:a16="http://schemas.microsoft.com/office/drawing/2014/main" id="{7CAB7812-A1D6-1D2B-5A94-44E06A18188E}"/>
              </a:ext>
            </a:extLst>
          </p:cNvPr>
          <p:cNvSpPr txBox="1">
            <a:spLocks/>
          </p:cNvSpPr>
          <p:nvPr/>
        </p:nvSpPr>
        <p:spPr>
          <a:xfrm>
            <a:off x="1061355" y="5151598"/>
            <a:ext cx="5101441" cy="1094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cs typeface="Calibri" panose="020F0502020204030204"/>
              </a:rPr>
              <a:t>Enregistrement des résultats en format de fichiers de logs.</a:t>
            </a:r>
          </a:p>
        </p:txBody>
      </p:sp>
      <p:pic>
        <p:nvPicPr>
          <p:cNvPr id="27" name="Image 8">
            <a:extLst>
              <a:ext uri="{FF2B5EF4-FFF2-40B4-BE49-F238E27FC236}">
                <a16:creationId xmlns:a16="http://schemas.microsoft.com/office/drawing/2014/main" id="{85D85A2E-8A31-CFBB-5A59-7632693075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031" y="5261280"/>
            <a:ext cx="190501" cy="161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709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8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Problématique et solution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13" name="Sous-titre 8">
            <a:extLst>
              <a:ext uri="{FF2B5EF4-FFF2-40B4-BE49-F238E27FC236}">
                <a16:creationId xmlns:a16="http://schemas.microsoft.com/office/drawing/2014/main" id="{B81E3D29-C059-0D81-B813-1EE397593C6D}"/>
              </a:ext>
            </a:extLst>
          </p:cNvPr>
          <p:cNvSpPr txBox="1">
            <a:spLocks/>
          </p:cNvSpPr>
          <p:nvPr/>
        </p:nvSpPr>
        <p:spPr>
          <a:xfrm>
            <a:off x="1097642" y="1513957"/>
            <a:ext cx="5092370" cy="8046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Les fichiers de logs générés font + de 600 000 lignes</a:t>
            </a:r>
          </a:p>
        </p:txBody>
      </p:sp>
      <p:pic>
        <p:nvPicPr>
          <p:cNvPr id="14" name="Image 8">
            <a:extLst>
              <a:ext uri="{FF2B5EF4-FFF2-40B4-BE49-F238E27FC236}">
                <a16:creationId xmlns:a16="http://schemas.microsoft.com/office/drawing/2014/main" id="{659994F3-66B9-DACC-530C-330D2A4C1A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606" y="1687139"/>
            <a:ext cx="190501" cy="161413"/>
          </a:xfrm>
          <a:prstGeom prst="rect">
            <a:avLst/>
          </a:prstGeom>
        </p:spPr>
      </p:pic>
      <p:sp>
        <p:nvSpPr>
          <p:cNvPr id="10" name="Sous-titre 5">
            <a:extLst>
              <a:ext uri="{FF2B5EF4-FFF2-40B4-BE49-F238E27FC236}">
                <a16:creationId xmlns:a16="http://schemas.microsoft.com/office/drawing/2014/main" id="{E01A990F-533E-08AE-4419-48173097C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5071" y="925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Problématique</a:t>
            </a:r>
          </a:p>
        </p:txBody>
      </p:sp>
      <p:pic>
        <p:nvPicPr>
          <p:cNvPr id="15" name="Image 8">
            <a:extLst>
              <a:ext uri="{FF2B5EF4-FFF2-40B4-BE49-F238E27FC236}">
                <a16:creationId xmlns:a16="http://schemas.microsoft.com/office/drawing/2014/main" id="{F04F2395-C2AC-3FA6-9731-A11D95C1C4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604" y="2911783"/>
            <a:ext cx="190501" cy="161413"/>
          </a:xfrm>
          <a:prstGeom prst="rect">
            <a:avLst/>
          </a:prstGeom>
        </p:spPr>
      </p:pic>
      <p:sp>
        <p:nvSpPr>
          <p:cNvPr id="21" name="Sous-titre 8">
            <a:extLst>
              <a:ext uri="{FF2B5EF4-FFF2-40B4-BE49-F238E27FC236}">
                <a16:creationId xmlns:a16="http://schemas.microsoft.com/office/drawing/2014/main" id="{6B7551E5-C1E7-ADB4-8646-F952D8982D39}"/>
              </a:ext>
            </a:extLst>
          </p:cNvPr>
          <p:cNvSpPr txBox="1">
            <a:spLocks/>
          </p:cNvSpPr>
          <p:nvPr/>
        </p:nvSpPr>
        <p:spPr>
          <a:xfrm>
            <a:off x="1097641" y="4398670"/>
            <a:ext cx="5346369" cy="1094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Difficulté à comprendre et analyser le résultat d'un test qui aurait échoué</a:t>
            </a:r>
          </a:p>
        </p:txBody>
      </p:sp>
      <p:sp>
        <p:nvSpPr>
          <p:cNvPr id="3" name="Sous-titre 8">
            <a:extLst>
              <a:ext uri="{FF2B5EF4-FFF2-40B4-BE49-F238E27FC236}">
                <a16:creationId xmlns:a16="http://schemas.microsoft.com/office/drawing/2014/main" id="{371461A5-0698-E634-3271-751AD6683E21}"/>
              </a:ext>
            </a:extLst>
          </p:cNvPr>
          <p:cNvSpPr txBox="1">
            <a:spLocks/>
          </p:cNvSpPr>
          <p:nvPr/>
        </p:nvSpPr>
        <p:spPr>
          <a:xfrm>
            <a:off x="1061355" y="2765813"/>
            <a:ext cx="5355440" cy="13217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Difficulté à avoir une vision globale de l'ensemble des données du véhicule à un instant précis</a:t>
            </a:r>
          </a:p>
        </p:txBody>
      </p:sp>
      <p:pic>
        <p:nvPicPr>
          <p:cNvPr id="6" name="Image 8">
            <a:extLst>
              <a:ext uri="{FF2B5EF4-FFF2-40B4-BE49-F238E27FC236}">
                <a16:creationId xmlns:a16="http://schemas.microsoft.com/office/drawing/2014/main" id="{4CD72B03-66A3-B943-4F70-F526D010AD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603" y="4508352"/>
            <a:ext cx="190501" cy="161413"/>
          </a:xfrm>
          <a:prstGeom prst="rect">
            <a:avLst/>
          </a:prstGeom>
        </p:spPr>
      </p:pic>
      <p:pic>
        <p:nvPicPr>
          <p:cNvPr id="9" name="Image 8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8BA31941-B005-5A3C-CB2C-7C12DBB344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6401" y="891963"/>
            <a:ext cx="4457700" cy="4647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6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5" descr="Une image contenant texte, logo&#10;&#10;Description générée automatiquement">
            <a:extLst>
              <a:ext uri="{FF2B5EF4-FFF2-40B4-BE49-F238E27FC236}">
                <a16:creationId xmlns:a16="http://schemas.microsoft.com/office/drawing/2014/main" id="{4B85B41E-3C63-A16E-90C1-584C07125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1" y="6307509"/>
            <a:ext cx="1430977" cy="502267"/>
          </a:xfrm>
          <a:prstGeom prst="rect">
            <a:avLst/>
          </a:prstGeom>
        </p:spPr>
      </p:pic>
      <p:sp>
        <p:nvSpPr>
          <p:cNvPr id="16" name="Google Shape;62;p13">
            <a:extLst>
              <a:ext uri="{FF2B5EF4-FFF2-40B4-BE49-F238E27FC236}">
                <a16:creationId xmlns:a16="http://schemas.microsoft.com/office/drawing/2014/main" id="{BE0B7A33-D066-B1A2-80DE-8126F7FFAC7F}"/>
              </a:ext>
            </a:extLst>
          </p:cNvPr>
          <p:cNvSpPr txBox="1"/>
          <p:nvPr/>
        </p:nvSpPr>
        <p:spPr>
          <a:xfrm>
            <a:off x="11573466" y="6334814"/>
            <a:ext cx="534446" cy="46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fr" sz="1600">
                <a:solidFill>
                  <a:schemeClr val="dk1"/>
                </a:solidFill>
              </a:rPr>
              <a:t>9</a:t>
            </a:r>
          </a:p>
        </p:txBody>
      </p:sp>
      <p:sp>
        <p:nvSpPr>
          <p:cNvPr id="20" name="Sous-titre 2">
            <a:extLst>
              <a:ext uri="{FF2B5EF4-FFF2-40B4-BE49-F238E27FC236}">
                <a16:creationId xmlns:a16="http://schemas.microsoft.com/office/drawing/2014/main" id="{E43213AC-69E6-C0EB-F91E-2E128F46F8B7}"/>
              </a:ext>
            </a:extLst>
          </p:cNvPr>
          <p:cNvSpPr txBox="1">
            <a:spLocks/>
          </p:cNvSpPr>
          <p:nvPr/>
        </p:nvSpPr>
        <p:spPr>
          <a:xfrm>
            <a:off x="945737" y="131639"/>
            <a:ext cx="6314540" cy="4583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fr-FR" sz="2800" b="1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Problématique et solution</a:t>
            </a:r>
          </a:p>
        </p:txBody>
      </p:sp>
      <p:pic>
        <p:nvPicPr>
          <p:cNvPr id="4" name="Image 18" descr="Une image contenant Graphique, logo, Police, conception&#10;&#10;Description générée automatiquement">
            <a:extLst>
              <a:ext uri="{FF2B5EF4-FFF2-40B4-BE49-F238E27FC236}">
                <a16:creationId xmlns:a16="http://schemas.microsoft.com/office/drawing/2014/main" id="{CF16ABEF-702B-C864-CBB8-71014B40F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185" y="6374286"/>
            <a:ext cx="711202" cy="395926"/>
          </a:xfrm>
          <a:prstGeom prst="rect">
            <a:avLst/>
          </a:prstGeom>
        </p:spPr>
      </p:pic>
      <p:pic>
        <p:nvPicPr>
          <p:cNvPr id="7" name="Image 15" descr="Une image contenant obscurité, noir, espace, constellation&#10;&#10;Description générée automatiquement">
            <a:extLst>
              <a:ext uri="{FF2B5EF4-FFF2-40B4-BE49-F238E27FC236}">
                <a16:creationId xmlns:a16="http://schemas.microsoft.com/office/drawing/2014/main" id="{07A107D7-7506-61E6-072F-A734E1B6C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8257" y="6358616"/>
            <a:ext cx="928916" cy="508909"/>
          </a:xfrm>
          <a:prstGeom prst="rect">
            <a:avLst/>
          </a:prstGeom>
        </p:spPr>
      </p:pic>
      <p:pic>
        <p:nvPicPr>
          <p:cNvPr id="11" name="Image 11">
            <a:extLst>
              <a:ext uri="{FF2B5EF4-FFF2-40B4-BE49-F238E27FC236}">
                <a16:creationId xmlns:a16="http://schemas.microsoft.com/office/drawing/2014/main" id="{0F6AC9DC-7EA8-6DDA-A461-17A1ABC046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57" y="611109"/>
            <a:ext cx="3568699" cy="111280"/>
          </a:xfrm>
          <a:prstGeom prst="rect">
            <a:avLst/>
          </a:prstGeom>
        </p:spPr>
      </p:pic>
      <p:sp>
        <p:nvSpPr>
          <p:cNvPr id="13" name="Sous-titre 8">
            <a:extLst>
              <a:ext uri="{FF2B5EF4-FFF2-40B4-BE49-F238E27FC236}">
                <a16:creationId xmlns:a16="http://schemas.microsoft.com/office/drawing/2014/main" id="{B81E3D29-C059-0D81-B813-1EE397593C6D}"/>
              </a:ext>
            </a:extLst>
          </p:cNvPr>
          <p:cNvSpPr txBox="1">
            <a:spLocks/>
          </p:cNvSpPr>
          <p:nvPr/>
        </p:nvSpPr>
        <p:spPr>
          <a:xfrm>
            <a:off x="1097643" y="2393885"/>
            <a:ext cx="5346369" cy="12310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cs typeface="Calibri" panose="020F0502020204030204"/>
              </a:rPr>
              <a:t>Sélectionner et lire un fichier de log généré par FUTE pour en extraire les données pertinentes</a:t>
            </a:r>
          </a:p>
        </p:txBody>
      </p:sp>
      <p:sp>
        <p:nvSpPr>
          <p:cNvPr id="10" name="Sous-titre 5">
            <a:extLst>
              <a:ext uri="{FF2B5EF4-FFF2-40B4-BE49-F238E27FC236}">
                <a16:creationId xmlns:a16="http://schemas.microsoft.com/office/drawing/2014/main" id="{E01A990F-533E-08AE-4419-48173097C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5071" y="925967"/>
            <a:ext cx="5159994" cy="5036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fr-FR">
                <a:solidFill>
                  <a:schemeClr val="accent1">
                    <a:lumMod val="75000"/>
                  </a:schemeClr>
                </a:solidFill>
                <a:latin typeface="Arial"/>
                <a:cs typeface="Calibri"/>
              </a:rPr>
              <a:t>Solution</a:t>
            </a:r>
          </a:p>
        </p:txBody>
      </p:sp>
      <p:pic>
        <p:nvPicPr>
          <p:cNvPr id="15" name="Image 8">
            <a:extLst>
              <a:ext uri="{FF2B5EF4-FFF2-40B4-BE49-F238E27FC236}">
                <a16:creationId xmlns:a16="http://schemas.microsoft.com/office/drawing/2014/main" id="{F04F2395-C2AC-3FA6-9731-A11D95C1C4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533" y="3755426"/>
            <a:ext cx="190501" cy="161413"/>
          </a:xfrm>
          <a:prstGeom prst="rect">
            <a:avLst/>
          </a:prstGeom>
        </p:spPr>
      </p:pic>
      <p:sp>
        <p:nvSpPr>
          <p:cNvPr id="21" name="Sous-titre 8">
            <a:extLst>
              <a:ext uri="{FF2B5EF4-FFF2-40B4-BE49-F238E27FC236}">
                <a16:creationId xmlns:a16="http://schemas.microsoft.com/office/drawing/2014/main" id="{6B7551E5-C1E7-ADB4-8646-F952D8982D39}"/>
              </a:ext>
            </a:extLst>
          </p:cNvPr>
          <p:cNvSpPr txBox="1">
            <a:spLocks/>
          </p:cNvSpPr>
          <p:nvPr/>
        </p:nvSpPr>
        <p:spPr>
          <a:xfrm>
            <a:off x="1097641" y="4970170"/>
            <a:ext cx="5346369" cy="1094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>
                <a:ea typeface="+mn-lt"/>
                <a:cs typeface="+mn-lt"/>
              </a:rPr>
              <a:t>Pouvoir lire en temps réel un fichier log en train d'être généré par FUTE</a:t>
            </a:r>
            <a:endParaRPr lang="fr-FR"/>
          </a:p>
        </p:txBody>
      </p:sp>
      <p:pic>
        <p:nvPicPr>
          <p:cNvPr id="6" name="Image 8">
            <a:extLst>
              <a:ext uri="{FF2B5EF4-FFF2-40B4-BE49-F238E27FC236}">
                <a16:creationId xmlns:a16="http://schemas.microsoft.com/office/drawing/2014/main" id="{4CD72B03-66A3-B943-4F70-F526D010AD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532" y="5088924"/>
            <a:ext cx="190501" cy="161413"/>
          </a:xfrm>
          <a:prstGeom prst="rect">
            <a:avLst/>
          </a:prstGeom>
        </p:spPr>
      </p:pic>
      <p:sp>
        <p:nvSpPr>
          <p:cNvPr id="2" name="Sous-titre 8">
            <a:extLst>
              <a:ext uri="{FF2B5EF4-FFF2-40B4-BE49-F238E27FC236}">
                <a16:creationId xmlns:a16="http://schemas.microsoft.com/office/drawing/2014/main" id="{9D1E8446-3667-637C-1B80-370C727462D9}"/>
              </a:ext>
            </a:extLst>
          </p:cNvPr>
          <p:cNvSpPr txBox="1">
            <a:spLocks/>
          </p:cNvSpPr>
          <p:nvPr/>
        </p:nvSpPr>
        <p:spPr>
          <a:xfrm>
            <a:off x="1061356" y="1559313"/>
            <a:ext cx="8040582" cy="5416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u="sng">
                <a:cs typeface="Calibri" panose="020F0502020204030204"/>
              </a:rPr>
              <a:t>Création d'une Application web</a:t>
            </a:r>
          </a:p>
        </p:txBody>
      </p:sp>
      <p:pic>
        <p:nvPicPr>
          <p:cNvPr id="8" name="Image 8">
            <a:extLst>
              <a:ext uri="{FF2B5EF4-FFF2-40B4-BE49-F238E27FC236}">
                <a16:creationId xmlns:a16="http://schemas.microsoft.com/office/drawing/2014/main" id="{70283215-6081-71DF-DD9D-AE9B297459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532" y="2521711"/>
            <a:ext cx="190501" cy="161413"/>
          </a:xfrm>
          <a:prstGeom prst="rect">
            <a:avLst/>
          </a:prstGeom>
        </p:spPr>
      </p:pic>
      <p:sp>
        <p:nvSpPr>
          <p:cNvPr id="12" name="Sous-titre 8">
            <a:extLst>
              <a:ext uri="{FF2B5EF4-FFF2-40B4-BE49-F238E27FC236}">
                <a16:creationId xmlns:a16="http://schemas.microsoft.com/office/drawing/2014/main" id="{A50DCB2E-20F8-3BE2-C69B-36F2C7EFF93C}"/>
              </a:ext>
            </a:extLst>
          </p:cNvPr>
          <p:cNvSpPr txBox="1">
            <a:spLocks/>
          </p:cNvSpPr>
          <p:nvPr/>
        </p:nvSpPr>
        <p:spPr>
          <a:xfrm>
            <a:off x="1133927" y="3545956"/>
            <a:ext cx="4965370" cy="1094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>
                <a:ea typeface="+mn-lt"/>
                <a:cs typeface="+mn-lt"/>
              </a:rPr>
              <a:t>Afficher l'état global du véhicule sur un instant précis que cela soit avant, pendant, et après un test</a:t>
            </a:r>
          </a:p>
        </p:txBody>
      </p:sp>
    </p:spTree>
    <p:extLst>
      <p:ext uri="{BB962C8B-B14F-4D97-AF65-F5344CB8AC3E}">
        <p14:creationId xmlns:p14="http://schemas.microsoft.com/office/powerpoint/2010/main" val="163968939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Grand écran</PresentationFormat>
  <Slides>24</Slides>
  <Notes>0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25" baseType="lpstr">
      <vt:lpstr>Thème Office</vt:lpstr>
      <vt:lpstr>Présentation d'alternance Concepteur Développeur d'Application Numérique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revision>108</cp:revision>
  <dcterms:created xsi:type="dcterms:W3CDTF">2023-06-05T19:11:47Z</dcterms:created>
  <dcterms:modified xsi:type="dcterms:W3CDTF">2023-08-11T08:57:08Z</dcterms:modified>
</cp:coreProperties>
</file>

<file path=docProps/thumbnail.jpeg>
</file>